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notesSlides/notesSlide1.xml" ContentType="application/vnd.openxmlformats-officedocument.presentationml.notesSlide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notesSlides/notesSlide2.xml" ContentType="application/vnd.openxmlformats-officedocument.presentationml.notesSlide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notesSlides/notesSlide3.xml" ContentType="application/vnd.openxmlformats-officedocument.presentationml.notesSlide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notesSlides/notesSlide4.xml" ContentType="application/vnd.openxmlformats-officedocument.presentationml.notesSlide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notesSlides/notesSlide5.xml" ContentType="application/vnd.openxmlformats-officedocument.presentationml.notesSlide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864" r:id="rId2"/>
    <p:sldMasterId id="2147483959" r:id="rId3"/>
  </p:sldMasterIdLst>
  <p:notesMasterIdLst>
    <p:notesMasterId r:id="rId12"/>
  </p:notesMasterIdLst>
  <p:handoutMasterIdLst>
    <p:handoutMasterId r:id="rId13"/>
  </p:handoutMasterIdLst>
  <p:sldIdLst>
    <p:sldId id="258" r:id="rId4"/>
    <p:sldId id="2147474691" r:id="rId5"/>
    <p:sldId id="3742" r:id="rId6"/>
    <p:sldId id="2147474664" r:id="rId7"/>
    <p:sldId id="2147474665" r:id="rId8"/>
    <p:sldId id="2147474681" r:id="rId9"/>
    <p:sldId id="2147477923" r:id="rId10"/>
    <p:sldId id="2147477925" r:id="rId11"/>
  </p:sldIdLst>
  <p:sldSz cx="12192000" cy="6858000"/>
  <p:notesSz cx="7102475" cy="9388475"/>
  <p:embeddedFontLst>
    <p:embeddedFont>
      <p:font typeface="Georgia" panose="02040502050405020303" pitchFamily="18" charset="0"/>
      <p:regular r:id="rId14"/>
      <p:bold r:id="rId15"/>
      <p:italic r:id="rId16"/>
      <p:boldItalic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E6"/>
    <a:srgbClr val="FFFFEE"/>
    <a:srgbClr val="E8E8E8"/>
    <a:srgbClr val="FFFFFF"/>
    <a:srgbClr val="AC7723"/>
    <a:srgbClr val="CFA030"/>
    <a:srgbClr val="FFE242"/>
    <a:srgbClr val="AA4D1E"/>
    <a:srgbClr val="DD8080"/>
    <a:srgbClr val="D56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64" autoAdjust="0"/>
    <p:restoredTop sz="93792" autoAdjust="0"/>
  </p:normalViewPr>
  <p:slideViewPr>
    <p:cSldViewPr snapToGrid="0" snapToObjects="1">
      <p:cViewPr varScale="1">
        <p:scale>
          <a:sx n="109" d="100"/>
          <a:sy n="109" d="100"/>
        </p:scale>
        <p:origin x="74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75" d="100"/>
          <a:sy n="75" d="100"/>
        </p:scale>
        <p:origin x="32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4BC41E-EAC0-4D88-BA59-21A53C68F8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B5C4BB-B13C-4942-8E14-023ED14A3D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D5B6C-20AF-4F0F-889A-7AADC7535123}" type="datetime3">
              <a:rPr lang="en-US" smtClean="0"/>
              <a:t>12 May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221145-1027-4A39-B15A-DD84A26C20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47719-50F5-4089-8123-86F5AF9C884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610F73-99D1-48E7-A408-B5EB5C839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19651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jpe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14400" tIns="47114" rIns="94229" bIns="47114" rtlCol="0"/>
          <a:lstStyle>
            <a:lvl1pPr algn="l" rtl="0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14400" bIns="47114" rtlCol="0"/>
          <a:lstStyle>
            <a:lvl1pPr algn="r" rtl="0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fld id="{1DF34805-1F01-4BDA-A8CA-FCEA2B4BC8D0}" type="datetime3">
              <a:rPr lang="en-US" smtClean="0"/>
              <a:pPr/>
              <a:t>12 May 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2" y="563563"/>
            <a:ext cx="5632450" cy="3168650"/>
          </a:xfrm>
          <a:prstGeom prst="rect">
            <a:avLst/>
          </a:prstGeom>
          <a:noFill/>
          <a:ln w="635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14400" tIns="47114" rIns="94229" bIns="47114" rtlCol="0" anchor="b"/>
          <a:lstStyle>
            <a:lvl1pPr algn="l" rtl="0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14400" bIns="47114" rtlCol="0" anchor="b"/>
          <a:lstStyle>
            <a:lvl1pPr algn="r" rtl="0">
              <a:defRPr sz="900">
                <a:latin typeface="+mn-lt"/>
                <a:cs typeface="Arial" panose="020B0604020202020204" pitchFamily="34" charset="0"/>
              </a:defRPr>
            </a:lvl1pPr>
          </a:lstStyle>
          <a:p>
            <a:fld id="{CF5EBCF4-26FC-4F76-8DA1-52FDDC328D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2FEA09E-B533-4D4E-953A-87FE39076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5012" y="4518025"/>
            <a:ext cx="5632450" cy="1000274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006664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lnSpc>
        <a:spcPct val="100000"/>
      </a:lnSpc>
      <a:spcBef>
        <a:spcPts val="300"/>
      </a:spcBef>
      <a:spcAft>
        <a:spcPts val="300"/>
      </a:spcAft>
      <a:defRPr lang="en-US" sz="110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1pPr>
    <a:lvl2pPr marL="144000" indent="-144000" algn="l" defTabSz="914400" rtl="0" eaLnBrk="1" latinLnBrk="0" hangingPunct="1">
      <a:spcAft>
        <a:spcPts val="300"/>
      </a:spcAft>
      <a:buSzPct val="110000"/>
      <a:buFont typeface="Wingdings" panose="05000000000000000000" pitchFamily="2" charset="2"/>
      <a:buChar char=""/>
      <a:defRPr lang="en-US" sz="1100" kern="1200">
        <a:solidFill>
          <a:schemeClr val="tx1"/>
        </a:solidFill>
        <a:latin typeface="+mn-lt"/>
        <a:ea typeface="+mn-ea"/>
        <a:cs typeface="+mn-cs"/>
      </a:defRPr>
    </a:lvl2pPr>
    <a:lvl3pPr marL="288000" indent="-144000" algn="l" defTabSz="914400" rtl="0" eaLnBrk="1" latinLnBrk="0" hangingPunct="1">
      <a:spcAft>
        <a:spcPts val="300"/>
      </a:spcAft>
      <a:buSzPct val="110000"/>
      <a:buFont typeface="Arial" panose="020B0604020202020204" pitchFamily="34" charset="0"/>
      <a:buChar char="‒"/>
      <a:defRPr lang="en-US" sz="1100" kern="1200">
        <a:solidFill>
          <a:schemeClr val="tx1"/>
        </a:solidFill>
        <a:latin typeface="+mn-lt"/>
        <a:ea typeface="+mn-ea"/>
        <a:cs typeface="+mn-cs"/>
      </a:defRPr>
    </a:lvl3pPr>
    <a:lvl4pPr marL="432000" indent="-144000" algn="l" defTabSz="914400" rtl="0" eaLnBrk="1" latinLnBrk="0" hangingPunct="1">
      <a:spcAft>
        <a:spcPts val="300"/>
      </a:spcAft>
      <a:buSzPct val="100000"/>
      <a:buFont typeface="Arial" panose="020B0604020202020204" pitchFamily="34" charset="0"/>
      <a:buChar char="•"/>
      <a:defRPr lang="en-US" sz="1100" kern="1200">
        <a:solidFill>
          <a:schemeClr val="tx1"/>
        </a:solidFill>
        <a:latin typeface="+mn-lt"/>
        <a:ea typeface="+mn-ea"/>
        <a:cs typeface="+mn-cs"/>
      </a:defRPr>
    </a:lvl4pPr>
    <a:lvl5pPr marL="576000" indent="-144000" algn="l" defTabSz="914400" rtl="0" eaLnBrk="1" latinLnBrk="0" hangingPunct="1">
      <a:spcAft>
        <a:spcPts val="300"/>
      </a:spcAft>
      <a:buFont typeface="Arial" panose="020B0604020202020204" pitchFamily="34" charset="0"/>
      <a:buChar char="̶"/>
      <a:defRPr lang="en-US"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1" name="Slide Image Placeholder 50">
            <a:extLst>
              <a:ext uri="{FF2B5EF4-FFF2-40B4-BE49-F238E27FC236}">
                <a16:creationId xmlns:a16="http://schemas.microsoft.com/office/drawing/2014/main" id="{DCE3710F-2356-44F5-A47E-3DFCE8CD48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</p:spTree>
    <p:extLst>
      <p:ext uri="{BB962C8B-B14F-4D97-AF65-F5344CB8AC3E}">
        <p14:creationId xmlns:p14="http://schemas.microsoft.com/office/powerpoint/2010/main" val="3910783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834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960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540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633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5013" y="563563"/>
            <a:ext cx="5632450" cy="3168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34805-1F01-4BDA-A8CA-FCEA2B4BC8D0}" type="datetime3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 May 2023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5EBCF4-26FC-4F76-8DA1-52FDDC328D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73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10" Type="http://schemas.openxmlformats.org/officeDocument/2006/relationships/image" Target="../media/image3.png"/><Relationship Id="rId4" Type="http://schemas.openxmlformats.org/officeDocument/2006/relationships/tags" Target="../tags/tag26.xml"/><Relationship Id="rId9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95.xml"/><Relationship Id="rId3" Type="http://schemas.openxmlformats.org/officeDocument/2006/relationships/tags" Target="../tags/tag90.xml"/><Relationship Id="rId7" Type="http://schemas.openxmlformats.org/officeDocument/2006/relationships/tags" Target="../tags/tag94.xml"/><Relationship Id="rId12" Type="http://schemas.openxmlformats.org/officeDocument/2006/relationships/image" Target="../media/image4.emf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oleObject" Target="../embeddings/oleObject11.bin"/><Relationship Id="rId5" Type="http://schemas.openxmlformats.org/officeDocument/2006/relationships/tags" Target="../tags/tag92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91.xml"/><Relationship Id="rId9" Type="http://schemas.openxmlformats.org/officeDocument/2006/relationships/tags" Target="../tags/tag96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12" Type="http://schemas.openxmlformats.org/officeDocument/2006/relationships/image" Target="../media/image1.emf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11" Type="http://schemas.openxmlformats.org/officeDocument/2006/relationships/oleObject" Target="../embeddings/oleObject12.bin"/><Relationship Id="rId5" Type="http://schemas.openxmlformats.org/officeDocument/2006/relationships/tags" Target="../tags/tag101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00.xml"/><Relationship Id="rId9" Type="http://schemas.openxmlformats.org/officeDocument/2006/relationships/tags" Target="../tags/tag105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08.xml"/><Relationship Id="rId7" Type="http://schemas.openxmlformats.org/officeDocument/2006/relationships/tags" Target="../tags/tag112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10" Type="http://schemas.openxmlformats.org/officeDocument/2006/relationships/image" Target="../media/image2.emf"/><Relationship Id="rId4" Type="http://schemas.openxmlformats.org/officeDocument/2006/relationships/tags" Target="../tags/tag109.xml"/><Relationship Id="rId9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115.xml"/><Relationship Id="rId7" Type="http://schemas.openxmlformats.org/officeDocument/2006/relationships/oleObject" Target="../embeddings/oleObject14.bin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7.xml"/><Relationship Id="rId4" Type="http://schemas.openxmlformats.org/officeDocument/2006/relationships/tags" Target="../tags/tag11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5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6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147.xml"/><Relationship Id="rId7" Type="http://schemas.openxmlformats.org/officeDocument/2006/relationships/oleObject" Target="../embeddings/oleObject18.bin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9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52.xml"/><Relationship Id="rId7" Type="http://schemas.openxmlformats.org/officeDocument/2006/relationships/tags" Target="../tags/tag156.xml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tags" Target="../tags/tag155.xml"/><Relationship Id="rId5" Type="http://schemas.openxmlformats.org/officeDocument/2006/relationships/tags" Target="../tags/tag154.xml"/><Relationship Id="rId10" Type="http://schemas.openxmlformats.org/officeDocument/2006/relationships/image" Target="../media/image1.emf"/><Relationship Id="rId4" Type="http://schemas.openxmlformats.org/officeDocument/2006/relationships/tags" Target="../tags/tag153.xml"/><Relationship Id="rId9" Type="http://schemas.openxmlformats.org/officeDocument/2006/relationships/oleObject" Target="../embeddings/oleObject19.bin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tags" Target="../tags/tag159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9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tags" Target="../tags/tag16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tags" Target="../tags/tag166.xml"/><Relationship Id="rId9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10" Type="http://schemas.openxmlformats.org/officeDocument/2006/relationships/image" Target="../media/image1.emf"/><Relationship Id="rId4" Type="http://schemas.openxmlformats.org/officeDocument/2006/relationships/tags" Target="../tags/tag32.xml"/><Relationship Id="rId9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3" Type="http://schemas.openxmlformats.org/officeDocument/2006/relationships/tags" Target="../tags/tag17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70.xml"/><Relationship Id="rId1" Type="http://schemas.openxmlformats.org/officeDocument/2006/relationships/tags" Target="../tags/tag169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9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77.xml"/><Relationship Id="rId7" Type="http://schemas.openxmlformats.org/officeDocument/2006/relationships/tags" Target="../tags/tag181.xml"/><Relationship Id="rId2" Type="http://schemas.openxmlformats.org/officeDocument/2006/relationships/tags" Target="../tags/tag176.xml"/><Relationship Id="rId1" Type="http://schemas.openxmlformats.org/officeDocument/2006/relationships/tags" Target="../tags/tag175.xml"/><Relationship Id="rId6" Type="http://schemas.openxmlformats.org/officeDocument/2006/relationships/tags" Target="../tags/tag180.xml"/><Relationship Id="rId5" Type="http://schemas.openxmlformats.org/officeDocument/2006/relationships/tags" Target="../tags/tag179.xml"/><Relationship Id="rId10" Type="http://schemas.openxmlformats.org/officeDocument/2006/relationships/image" Target="../media/image2.emf"/><Relationship Id="rId4" Type="http://schemas.openxmlformats.org/officeDocument/2006/relationships/tags" Target="../tags/tag178.xml"/><Relationship Id="rId9" Type="http://schemas.openxmlformats.org/officeDocument/2006/relationships/oleObject" Target="../embeddings/oleObject23.bin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89.xml"/><Relationship Id="rId3" Type="http://schemas.openxmlformats.org/officeDocument/2006/relationships/tags" Target="../tags/tag184.xml"/><Relationship Id="rId7" Type="http://schemas.openxmlformats.org/officeDocument/2006/relationships/tags" Target="../tags/tag188.xml"/><Relationship Id="rId12" Type="http://schemas.openxmlformats.org/officeDocument/2006/relationships/image" Target="../media/image1.emf"/><Relationship Id="rId2" Type="http://schemas.openxmlformats.org/officeDocument/2006/relationships/tags" Target="../tags/tag183.xml"/><Relationship Id="rId1" Type="http://schemas.openxmlformats.org/officeDocument/2006/relationships/tags" Target="../tags/tag182.xml"/><Relationship Id="rId6" Type="http://schemas.openxmlformats.org/officeDocument/2006/relationships/tags" Target="../tags/tag187.xml"/><Relationship Id="rId11" Type="http://schemas.openxmlformats.org/officeDocument/2006/relationships/oleObject" Target="../embeddings/oleObject24.bin"/><Relationship Id="rId5" Type="http://schemas.openxmlformats.org/officeDocument/2006/relationships/tags" Target="../tags/tag18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85.xml"/><Relationship Id="rId9" Type="http://schemas.openxmlformats.org/officeDocument/2006/relationships/tags" Target="../tags/tag19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image" Target="../media/image1.emf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oleObject" Target="../embeddings/oleObject25.bin"/><Relationship Id="rId5" Type="http://schemas.openxmlformats.org/officeDocument/2006/relationships/tags" Target="../tags/tag19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94.xml"/><Relationship Id="rId9" Type="http://schemas.openxmlformats.org/officeDocument/2006/relationships/tags" Target="../tags/tag199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207.xml"/><Relationship Id="rId3" Type="http://schemas.openxmlformats.org/officeDocument/2006/relationships/tags" Target="../tags/tag202.xml"/><Relationship Id="rId7" Type="http://schemas.openxmlformats.org/officeDocument/2006/relationships/tags" Target="../tags/tag206.xml"/><Relationship Id="rId12" Type="http://schemas.openxmlformats.org/officeDocument/2006/relationships/image" Target="../media/image2.emf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oleObject" Target="../embeddings/oleObject26.bin"/><Relationship Id="rId5" Type="http://schemas.openxmlformats.org/officeDocument/2006/relationships/tags" Target="../tags/tag204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03.xml"/><Relationship Id="rId9" Type="http://schemas.openxmlformats.org/officeDocument/2006/relationships/tags" Target="../tags/tag208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216.xml"/><Relationship Id="rId3" Type="http://schemas.openxmlformats.org/officeDocument/2006/relationships/tags" Target="../tags/tag211.xml"/><Relationship Id="rId7" Type="http://schemas.openxmlformats.org/officeDocument/2006/relationships/tags" Target="../tags/tag215.xml"/><Relationship Id="rId12" Type="http://schemas.openxmlformats.org/officeDocument/2006/relationships/image" Target="../media/image1.emf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6" Type="http://schemas.openxmlformats.org/officeDocument/2006/relationships/tags" Target="../tags/tag214.xml"/><Relationship Id="rId11" Type="http://schemas.openxmlformats.org/officeDocument/2006/relationships/oleObject" Target="../embeddings/oleObject27.bin"/><Relationship Id="rId5" Type="http://schemas.openxmlformats.org/officeDocument/2006/relationships/tags" Target="../tags/tag21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12.xml"/><Relationship Id="rId9" Type="http://schemas.openxmlformats.org/officeDocument/2006/relationships/tags" Target="../tags/tag217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225.xml"/><Relationship Id="rId3" Type="http://schemas.openxmlformats.org/officeDocument/2006/relationships/tags" Target="../tags/tag220.xml"/><Relationship Id="rId7" Type="http://schemas.openxmlformats.org/officeDocument/2006/relationships/tags" Target="../tags/tag224.xml"/><Relationship Id="rId12" Type="http://schemas.openxmlformats.org/officeDocument/2006/relationships/image" Target="../media/image2.emf"/><Relationship Id="rId2" Type="http://schemas.openxmlformats.org/officeDocument/2006/relationships/tags" Target="../tags/tag219.xml"/><Relationship Id="rId1" Type="http://schemas.openxmlformats.org/officeDocument/2006/relationships/tags" Target="../tags/tag218.xml"/><Relationship Id="rId6" Type="http://schemas.openxmlformats.org/officeDocument/2006/relationships/tags" Target="../tags/tag223.xml"/><Relationship Id="rId11" Type="http://schemas.openxmlformats.org/officeDocument/2006/relationships/oleObject" Target="../embeddings/oleObject28.bin"/><Relationship Id="rId5" Type="http://schemas.openxmlformats.org/officeDocument/2006/relationships/tags" Target="../tags/tag222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21.xml"/><Relationship Id="rId9" Type="http://schemas.openxmlformats.org/officeDocument/2006/relationships/tags" Target="../tags/tag226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34.xml"/><Relationship Id="rId3" Type="http://schemas.openxmlformats.org/officeDocument/2006/relationships/tags" Target="../tags/tag229.xml"/><Relationship Id="rId7" Type="http://schemas.openxmlformats.org/officeDocument/2006/relationships/tags" Target="../tags/tag233.xml"/><Relationship Id="rId12" Type="http://schemas.openxmlformats.org/officeDocument/2006/relationships/image" Target="../media/image2.emf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11" Type="http://schemas.openxmlformats.org/officeDocument/2006/relationships/oleObject" Target="../embeddings/oleObject29.bin"/><Relationship Id="rId5" Type="http://schemas.openxmlformats.org/officeDocument/2006/relationships/tags" Target="../tags/tag231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30.xml"/><Relationship Id="rId9" Type="http://schemas.openxmlformats.org/officeDocument/2006/relationships/tags" Target="../tags/tag235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43.xml"/><Relationship Id="rId3" Type="http://schemas.openxmlformats.org/officeDocument/2006/relationships/tags" Target="../tags/tag238.xml"/><Relationship Id="rId7" Type="http://schemas.openxmlformats.org/officeDocument/2006/relationships/tags" Target="../tags/tag242.xml"/><Relationship Id="rId12" Type="http://schemas.openxmlformats.org/officeDocument/2006/relationships/image" Target="../media/image1.emf"/><Relationship Id="rId2" Type="http://schemas.openxmlformats.org/officeDocument/2006/relationships/tags" Target="../tags/tag237.xml"/><Relationship Id="rId1" Type="http://schemas.openxmlformats.org/officeDocument/2006/relationships/tags" Target="../tags/tag236.xml"/><Relationship Id="rId6" Type="http://schemas.openxmlformats.org/officeDocument/2006/relationships/tags" Target="../tags/tag241.xml"/><Relationship Id="rId11" Type="http://schemas.openxmlformats.org/officeDocument/2006/relationships/oleObject" Target="../embeddings/oleObject30.bin"/><Relationship Id="rId5" Type="http://schemas.openxmlformats.org/officeDocument/2006/relationships/tags" Target="../tags/tag240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39.xml"/><Relationship Id="rId9" Type="http://schemas.openxmlformats.org/officeDocument/2006/relationships/tags" Target="../tags/tag244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52.xml"/><Relationship Id="rId3" Type="http://schemas.openxmlformats.org/officeDocument/2006/relationships/tags" Target="../tags/tag247.xml"/><Relationship Id="rId7" Type="http://schemas.openxmlformats.org/officeDocument/2006/relationships/tags" Target="../tags/tag251.xml"/><Relationship Id="rId12" Type="http://schemas.openxmlformats.org/officeDocument/2006/relationships/image" Target="../media/image2.emf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11" Type="http://schemas.openxmlformats.org/officeDocument/2006/relationships/oleObject" Target="../embeddings/oleObject31.bin"/><Relationship Id="rId5" Type="http://schemas.openxmlformats.org/officeDocument/2006/relationships/tags" Target="../tags/tag24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48.xml"/><Relationship Id="rId9" Type="http://schemas.openxmlformats.org/officeDocument/2006/relationships/tags" Target="../tags/tag253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tags" Target="../tags/tag3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9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56.xml"/><Relationship Id="rId7" Type="http://schemas.openxmlformats.org/officeDocument/2006/relationships/tags" Target="../tags/tag260.xml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tags" Target="../tags/tag259.xml"/><Relationship Id="rId5" Type="http://schemas.openxmlformats.org/officeDocument/2006/relationships/tags" Target="../tags/tag258.xml"/><Relationship Id="rId10" Type="http://schemas.openxmlformats.org/officeDocument/2006/relationships/image" Target="../media/image2.emf"/><Relationship Id="rId4" Type="http://schemas.openxmlformats.org/officeDocument/2006/relationships/tags" Target="../tags/tag257.xml"/><Relationship Id="rId9" Type="http://schemas.openxmlformats.org/officeDocument/2006/relationships/oleObject" Target="../embeddings/oleObject32.bin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263.xml"/><Relationship Id="rId7" Type="http://schemas.openxmlformats.org/officeDocument/2006/relationships/oleObject" Target="../embeddings/oleObject33.bin"/><Relationship Id="rId2" Type="http://schemas.openxmlformats.org/officeDocument/2006/relationships/tags" Target="../tags/tag262.xml"/><Relationship Id="rId1" Type="http://schemas.openxmlformats.org/officeDocument/2006/relationships/tags" Target="../tags/tag26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65.xml"/><Relationship Id="rId4" Type="http://schemas.openxmlformats.org/officeDocument/2006/relationships/tags" Target="../tags/tag26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67.xml"/><Relationship Id="rId1" Type="http://schemas.openxmlformats.org/officeDocument/2006/relationships/tags" Target="../tags/tag266.xml"/><Relationship Id="rId6" Type="http://schemas.openxmlformats.org/officeDocument/2006/relationships/image" Target="../media/image6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34.bin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3" Type="http://schemas.openxmlformats.org/officeDocument/2006/relationships/tags" Target="../tags/tag27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69.xml"/><Relationship Id="rId1" Type="http://schemas.openxmlformats.org/officeDocument/2006/relationships/tags" Target="../tags/tag268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9" Type="http://schemas.openxmlformats.org/officeDocument/2006/relationships/image" Target="../media/image1.emf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81.xml"/><Relationship Id="rId13" Type="http://schemas.openxmlformats.org/officeDocument/2006/relationships/tags" Target="../tags/tag286.xml"/><Relationship Id="rId3" Type="http://schemas.openxmlformats.org/officeDocument/2006/relationships/tags" Target="../tags/tag276.xml"/><Relationship Id="rId7" Type="http://schemas.openxmlformats.org/officeDocument/2006/relationships/tags" Target="../tags/tag280.xml"/><Relationship Id="rId12" Type="http://schemas.openxmlformats.org/officeDocument/2006/relationships/tags" Target="../tags/tag285.xml"/><Relationship Id="rId17" Type="http://schemas.openxmlformats.org/officeDocument/2006/relationships/image" Target="../media/image4.emf"/><Relationship Id="rId2" Type="http://schemas.openxmlformats.org/officeDocument/2006/relationships/tags" Target="../tags/tag275.xml"/><Relationship Id="rId16" Type="http://schemas.openxmlformats.org/officeDocument/2006/relationships/oleObject" Target="../embeddings/oleObject36.bin"/><Relationship Id="rId1" Type="http://schemas.openxmlformats.org/officeDocument/2006/relationships/tags" Target="../tags/tag274.xml"/><Relationship Id="rId6" Type="http://schemas.openxmlformats.org/officeDocument/2006/relationships/tags" Target="../tags/tag279.xml"/><Relationship Id="rId11" Type="http://schemas.openxmlformats.org/officeDocument/2006/relationships/tags" Target="../tags/tag284.xml"/><Relationship Id="rId5" Type="http://schemas.openxmlformats.org/officeDocument/2006/relationships/tags" Target="../tags/tag278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283.xml"/><Relationship Id="rId4" Type="http://schemas.openxmlformats.org/officeDocument/2006/relationships/tags" Target="../tags/tag277.xml"/><Relationship Id="rId9" Type="http://schemas.openxmlformats.org/officeDocument/2006/relationships/tags" Target="../tags/tag282.xml"/><Relationship Id="rId14" Type="http://schemas.openxmlformats.org/officeDocument/2006/relationships/tags" Target="../tags/tag287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318.xml"/><Relationship Id="rId3" Type="http://schemas.openxmlformats.org/officeDocument/2006/relationships/tags" Target="../tags/tag313.xml"/><Relationship Id="rId7" Type="http://schemas.openxmlformats.org/officeDocument/2006/relationships/tags" Target="../tags/tag317.xml"/><Relationship Id="rId12" Type="http://schemas.openxmlformats.org/officeDocument/2006/relationships/image" Target="../media/image8.png"/><Relationship Id="rId2" Type="http://schemas.openxmlformats.org/officeDocument/2006/relationships/tags" Target="../tags/tag312.xml"/><Relationship Id="rId1" Type="http://schemas.openxmlformats.org/officeDocument/2006/relationships/tags" Target="../tags/tag311.xml"/><Relationship Id="rId6" Type="http://schemas.openxmlformats.org/officeDocument/2006/relationships/tags" Target="../tags/tag316.xml"/><Relationship Id="rId11" Type="http://schemas.openxmlformats.org/officeDocument/2006/relationships/image" Target="../media/image7.emf"/><Relationship Id="rId5" Type="http://schemas.openxmlformats.org/officeDocument/2006/relationships/tags" Target="../tags/tag315.xml"/><Relationship Id="rId10" Type="http://schemas.openxmlformats.org/officeDocument/2006/relationships/oleObject" Target="../embeddings/oleObject38.bin"/><Relationship Id="rId4" Type="http://schemas.openxmlformats.org/officeDocument/2006/relationships/tags" Target="../tags/tag314.xml"/><Relationship Id="rId9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321.xml"/><Relationship Id="rId7" Type="http://schemas.openxmlformats.org/officeDocument/2006/relationships/tags" Target="../tags/tag325.xml"/><Relationship Id="rId2" Type="http://schemas.openxmlformats.org/officeDocument/2006/relationships/tags" Target="../tags/tag320.xml"/><Relationship Id="rId1" Type="http://schemas.openxmlformats.org/officeDocument/2006/relationships/tags" Target="../tags/tag319.xml"/><Relationship Id="rId6" Type="http://schemas.openxmlformats.org/officeDocument/2006/relationships/tags" Target="../tags/tag324.xml"/><Relationship Id="rId5" Type="http://schemas.openxmlformats.org/officeDocument/2006/relationships/tags" Target="../tags/tag323.xml"/><Relationship Id="rId10" Type="http://schemas.openxmlformats.org/officeDocument/2006/relationships/image" Target="../media/image1.emf"/><Relationship Id="rId4" Type="http://schemas.openxmlformats.org/officeDocument/2006/relationships/tags" Target="../tags/tag322.xml"/><Relationship Id="rId9" Type="http://schemas.openxmlformats.org/officeDocument/2006/relationships/oleObject" Target="../embeddings/oleObject39.bin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328.xml"/><Relationship Id="rId2" Type="http://schemas.openxmlformats.org/officeDocument/2006/relationships/tags" Target="../tags/tag327.xml"/><Relationship Id="rId1" Type="http://schemas.openxmlformats.org/officeDocument/2006/relationships/tags" Target="../tags/tag326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329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332.xml"/><Relationship Id="rId2" Type="http://schemas.openxmlformats.org/officeDocument/2006/relationships/tags" Target="../tags/tag331.xml"/><Relationship Id="rId1" Type="http://schemas.openxmlformats.org/officeDocument/2006/relationships/tags" Target="../tags/tag330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333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3" Type="http://schemas.openxmlformats.org/officeDocument/2006/relationships/tags" Target="../tags/tag336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335.xml"/><Relationship Id="rId1" Type="http://schemas.openxmlformats.org/officeDocument/2006/relationships/tags" Target="../tags/tag334.xml"/><Relationship Id="rId6" Type="http://schemas.openxmlformats.org/officeDocument/2006/relationships/tags" Target="../tags/tag339.xml"/><Relationship Id="rId5" Type="http://schemas.openxmlformats.org/officeDocument/2006/relationships/tags" Target="../tags/tag338.xml"/><Relationship Id="rId4" Type="http://schemas.openxmlformats.org/officeDocument/2006/relationships/tags" Target="../tags/tag337.xml"/><Relationship Id="rId9" Type="http://schemas.openxmlformats.org/officeDocument/2006/relationships/image" Target="../media/image9.emf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tags" Target="../tags/tag4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9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342.xml"/><Relationship Id="rId7" Type="http://schemas.openxmlformats.org/officeDocument/2006/relationships/tags" Target="../tags/tag346.xml"/><Relationship Id="rId2" Type="http://schemas.openxmlformats.org/officeDocument/2006/relationships/tags" Target="../tags/tag341.xml"/><Relationship Id="rId1" Type="http://schemas.openxmlformats.org/officeDocument/2006/relationships/tags" Target="../tags/tag340.xml"/><Relationship Id="rId6" Type="http://schemas.openxmlformats.org/officeDocument/2006/relationships/tags" Target="../tags/tag345.xml"/><Relationship Id="rId5" Type="http://schemas.openxmlformats.org/officeDocument/2006/relationships/tags" Target="../tags/tag344.xml"/><Relationship Id="rId10" Type="http://schemas.openxmlformats.org/officeDocument/2006/relationships/image" Target="../media/image9.emf"/><Relationship Id="rId4" Type="http://schemas.openxmlformats.org/officeDocument/2006/relationships/tags" Target="../tags/tag343.xml"/><Relationship Id="rId9" Type="http://schemas.openxmlformats.org/officeDocument/2006/relationships/oleObject" Target="../embeddings/oleObject41.bin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tags" Target="../tags/tag354.xml"/><Relationship Id="rId13" Type="http://schemas.openxmlformats.org/officeDocument/2006/relationships/tags" Target="../tags/tag359.xml"/><Relationship Id="rId3" Type="http://schemas.openxmlformats.org/officeDocument/2006/relationships/tags" Target="../tags/tag349.xml"/><Relationship Id="rId7" Type="http://schemas.openxmlformats.org/officeDocument/2006/relationships/tags" Target="../tags/tag353.xml"/><Relationship Id="rId12" Type="http://schemas.openxmlformats.org/officeDocument/2006/relationships/tags" Target="../tags/tag358.xml"/><Relationship Id="rId2" Type="http://schemas.openxmlformats.org/officeDocument/2006/relationships/tags" Target="../tags/tag348.xml"/><Relationship Id="rId16" Type="http://schemas.openxmlformats.org/officeDocument/2006/relationships/image" Target="../media/image1.emf"/><Relationship Id="rId1" Type="http://schemas.openxmlformats.org/officeDocument/2006/relationships/tags" Target="../tags/tag347.xml"/><Relationship Id="rId6" Type="http://schemas.openxmlformats.org/officeDocument/2006/relationships/tags" Target="../tags/tag352.xml"/><Relationship Id="rId11" Type="http://schemas.openxmlformats.org/officeDocument/2006/relationships/tags" Target="../tags/tag357.xml"/><Relationship Id="rId5" Type="http://schemas.openxmlformats.org/officeDocument/2006/relationships/tags" Target="../tags/tag351.xml"/><Relationship Id="rId15" Type="http://schemas.openxmlformats.org/officeDocument/2006/relationships/oleObject" Target="../embeddings/oleObject42.bin"/><Relationship Id="rId10" Type="http://schemas.openxmlformats.org/officeDocument/2006/relationships/tags" Target="../tags/tag356.xml"/><Relationship Id="rId4" Type="http://schemas.openxmlformats.org/officeDocument/2006/relationships/tags" Target="../tags/tag350.xml"/><Relationship Id="rId9" Type="http://schemas.openxmlformats.org/officeDocument/2006/relationships/tags" Target="../tags/tag355.xml"/><Relationship Id="rId14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367.xml"/><Relationship Id="rId13" Type="http://schemas.openxmlformats.org/officeDocument/2006/relationships/tags" Target="../tags/tag372.xml"/><Relationship Id="rId3" Type="http://schemas.openxmlformats.org/officeDocument/2006/relationships/tags" Target="../tags/tag362.xml"/><Relationship Id="rId7" Type="http://schemas.openxmlformats.org/officeDocument/2006/relationships/tags" Target="../tags/tag366.xml"/><Relationship Id="rId12" Type="http://schemas.openxmlformats.org/officeDocument/2006/relationships/tags" Target="../tags/tag371.xml"/><Relationship Id="rId2" Type="http://schemas.openxmlformats.org/officeDocument/2006/relationships/tags" Target="../tags/tag361.xml"/><Relationship Id="rId16" Type="http://schemas.openxmlformats.org/officeDocument/2006/relationships/image" Target="../media/image1.emf"/><Relationship Id="rId1" Type="http://schemas.openxmlformats.org/officeDocument/2006/relationships/tags" Target="../tags/tag360.xml"/><Relationship Id="rId6" Type="http://schemas.openxmlformats.org/officeDocument/2006/relationships/tags" Target="../tags/tag365.xml"/><Relationship Id="rId11" Type="http://schemas.openxmlformats.org/officeDocument/2006/relationships/tags" Target="../tags/tag370.xml"/><Relationship Id="rId5" Type="http://schemas.openxmlformats.org/officeDocument/2006/relationships/tags" Target="../tags/tag364.xml"/><Relationship Id="rId15" Type="http://schemas.openxmlformats.org/officeDocument/2006/relationships/oleObject" Target="../embeddings/oleObject43.bin"/><Relationship Id="rId10" Type="http://schemas.openxmlformats.org/officeDocument/2006/relationships/tags" Target="../tags/tag369.xml"/><Relationship Id="rId4" Type="http://schemas.openxmlformats.org/officeDocument/2006/relationships/tags" Target="../tags/tag363.xml"/><Relationship Id="rId9" Type="http://schemas.openxmlformats.org/officeDocument/2006/relationships/tags" Target="../tags/tag368.xml"/><Relationship Id="rId14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tags" Target="../tags/tag380.xml"/><Relationship Id="rId13" Type="http://schemas.openxmlformats.org/officeDocument/2006/relationships/tags" Target="../tags/tag385.xml"/><Relationship Id="rId3" Type="http://schemas.openxmlformats.org/officeDocument/2006/relationships/tags" Target="../tags/tag375.xml"/><Relationship Id="rId7" Type="http://schemas.openxmlformats.org/officeDocument/2006/relationships/tags" Target="../tags/tag379.xml"/><Relationship Id="rId12" Type="http://schemas.openxmlformats.org/officeDocument/2006/relationships/tags" Target="../tags/tag384.xml"/><Relationship Id="rId17" Type="http://schemas.openxmlformats.org/officeDocument/2006/relationships/image" Target="../media/image1.emf"/><Relationship Id="rId2" Type="http://schemas.openxmlformats.org/officeDocument/2006/relationships/tags" Target="../tags/tag374.xml"/><Relationship Id="rId16" Type="http://schemas.openxmlformats.org/officeDocument/2006/relationships/oleObject" Target="../embeddings/oleObject44.bin"/><Relationship Id="rId1" Type="http://schemas.openxmlformats.org/officeDocument/2006/relationships/tags" Target="../tags/tag373.xml"/><Relationship Id="rId6" Type="http://schemas.openxmlformats.org/officeDocument/2006/relationships/tags" Target="../tags/tag378.xml"/><Relationship Id="rId11" Type="http://schemas.openxmlformats.org/officeDocument/2006/relationships/tags" Target="../tags/tag383.xml"/><Relationship Id="rId5" Type="http://schemas.openxmlformats.org/officeDocument/2006/relationships/tags" Target="../tags/tag377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382.xml"/><Relationship Id="rId4" Type="http://schemas.openxmlformats.org/officeDocument/2006/relationships/tags" Target="../tags/tag376.xml"/><Relationship Id="rId9" Type="http://schemas.openxmlformats.org/officeDocument/2006/relationships/tags" Target="../tags/tag381.xml"/><Relationship Id="rId14" Type="http://schemas.openxmlformats.org/officeDocument/2006/relationships/tags" Target="../tags/tag386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394.xml"/><Relationship Id="rId13" Type="http://schemas.openxmlformats.org/officeDocument/2006/relationships/tags" Target="../tags/tag399.xml"/><Relationship Id="rId3" Type="http://schemas.openxmlformats.org/officeDocument/2006/relationships/tags" Target="../tags/tag389.xml"/><Relationship Id="rId7" Type="http://schemas.openxmlformats.org/officeDocument/2006/relationships/tags" Target="../tags/tag393.xml"/><Relationship Id="rId12" Type="http://schemas.openxmlformats.org/officeDocument/2006/relationships/tags" Target="../tags/tag398.xml"/><Relationship Id="rId17" Type="http://schemas.openxmlformats.org/officeDocument/2006/relationships/image" Target="../media/image4.emf"/><Relationship Id="rId2" Type="http://schemas.openxmlformats.org/officeDocument/2006/relationships/tags" Target="../tags/tag388.xml"/><Relationship Id="rId16" Type="http://schemas.openxmlformats.org/officeDocument/2006/relationships/oleObject" Target="../embeddings/oleObject45.bin"/><Relationship Id="rId1" Type="http://schemas.openxmlformats.org/officeDocument/2006/relationships/tags" Target="../tags/tag387.xml"/><Relationship Id="rId6" Type="http://schemas.openxmlformats.org/officeDocument/2006/relationships/tags" Target="../tags/tag392.xml"/><Relationship Id="rId11" Type="http://schemas.openxmlformats.org/officeDocument/2006/relationships/tags" Target="../tags/tag397.xml"/><Relationship Id="rId5" Type="http://schemas.openxmlformats.org/officeDocument/2006/relationships/tags" Target="../tags/tag391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396.xml"/><Relationship Id="rId4" Type="http://schemas.openxmlformats.org/officeDocument/2006/relationships/tags" Target="../tags/tag390.xml"/><Relationship Id="rId9" Type="http://schemas.openxmlformats.org/officeDocument/2006/relationships/tags" Target="../tags/tag395.xml"/><Relationship Id="rId14" Type="http://schemas.openxmlformats.org/officeDocument/2006/relationships/tags" Target="../tags/tag400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408.xml"/><Relationship Id="rId13" Type="http://schemas.openxmlformats.org/officeDocument/2006/relationships/tags" Target="../tags/tag413.xml"/><Relationship Id="rId3" Type="http://schemas.openxmlformats.org/officeDocument/2006/relationships/tags" Target="../tags/tag403.xml"/><Relationship Id="rId7" Type="http://schemas.openxmlformats.org/officeDocument/2006/relationships/tags" Target="../tags/tag407.xml"/><Relationship Id="rId12" Type="http://schemas.openxmlformats.org/officeDocument/2006/relationships/tags" Target="../tags/tag412.xml"/><Relationship Id="rId2" Type="http://schemas.openxmlformats.org/officeDocument/2006/relationships/tags" Target="../tags/tag402.xml"/><Relationship Id="rId16" Type="http://schemas.openxmlformats.org/officeDocument/2006/relationships/image" Target="../media/image1.emf"/><Relationship Id="rId1" Type="http://schemas.openxmlformats.org/officeDocument/2006/relationships/tags" Target="../tags/tag401.xml"/><Relationship Id="rId6" Type="http://schemas.openxmlformats.org/officeDocument/2006/relationships/tags" Target="../tags/tag406.xml"/><Relationship Id="rId11" Type="http://schemas.openxmlformats.org/officeDocument/2006/relationships/tags" Target="../tags/tag411.xml"/><Relationship Id="rId5" Type="http://schemas.openxmlformats.org/officeDocument/2006/relationships/tags" Target="../tags/tag405.xml"/><Relationship Id="rId15" Type="http://schemas.openxmlformats.org/officeDocument/2006/relationships/oleObject" Target="../embeddings/oleObject46.bin"/><Relationship Id="rId10" Type="http://schemas.openxmlformats.org/officeDocument/2006/relationships/tags" Target="../tags/tag410.xml"/><Relationship Id="rId4" Type="http://schemas.openxmlformats.org/officeDocument/2006/relationships/tags" Target="../tags/tag404.xml"/><Relationship Id="rId9" Type="http://schemas.openxmlformats.org/officeDocument/2006/relationships/tags" Target="../tags/tag409.xml"/><Relationship Id="rId14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416.xml"/><Relationship Id="rId7" Type="http://schemas.openxmlformats.org/officeDocument/2006/relationships/tags" Target="../tags/tag420.xml"/><Relationship Id="rId2" Type="http://schemas.openxmlformats.org/officeDocument/2006/relationships/tags" Target="../tags/tag415.xml"/><Relationship Id="rId1" Type="http://schemas.openxmlformats.org/officeDocument/2006/relationships/tags" Target="../tags/tag414.xml"/><Relationship Id="rId6" Type="http://schemas.openxmlformats.org/officeDocument/2006/relationships/tags" Target="../tags/tag419.xml"/><Relationship Id="rId5" Type="http://schemas.openxmlformats.org/officeDocument/2006/relationships/tags" Target="../tags/tag418.xml"/><Relationship Id="rId4" Type="http://schemas.openxmlformats.org/officeDocument/2006/relationships/tags" Target="../tags/tag417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tags" Target="../tags/tag423.xml"/><Relationship Id="rId2" Type="http://schemas.openxmlformats.org/officeDocument/2006/relationships/tags" Target="../tags/tag422.xml"/><Relationship Id="rId1" Type="http://schemas.openxmlformats.org/officeDocument/2006/relationships/tags" Target="../tags/tag421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42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tags" Target="../tags/tag427.xml"/><Relationship Id="rId7" Type="http://schemas.openxmlformats.org/officeDocument/2006/relationships/image" Target="../media/image10.png"/><Relationship Id="rId2" Type="http://schemas.openxmlformats.org/officeDocument/2006/relationships/tags" Target="../tags/tag426.xml"/><Relationship Id="rId1" Type="http://schemas.openxmlformats.org/officeDocument/2006/relationships/tags" Target="../tags/tag425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7.bin"/><Relationship Id="rId4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430.xml"/><Relationship Id="rId7" Type="http://schemas.openxmlformats.org/officeDocument/2006/relationships/tags" Target="../tags/tag434.xml"/><Relationship Id="rId2" Type="http://schemas.openxmlformats.org/officeDocument/2006/relationships/tags" Target="../tags/tag429.xml"/><Relationship Id="rId1" Type="http://schemas.openxmlformats.org/officeDocument/2006/relationships/tags" Target="../tags/tag428.xml"/><Relationship Id="rId6" Type="http://schemas.openxmlformats.org/officeDocument/2006/relationships/tags" Target="../tags/tag433.xml"/><Relationship Id="rId5" Type="http://schemas.openxmlformats.org/officeDocument/2006/relationships/tags" Target="../tags/tag432.xml"/><Relationship Id="rId4" Type="http://schemas.openxmlformats.org/officeDocument/2006/relationships/tags" Target="../tags/tag43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tags" Target="../tags/tag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9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10" Type="http://schemas.openxmlformats.org/officeDocument/2006/relationships/image" Target="../media/image2.emf"/><Relationship Id="rId4" Type="http://schemas.openxmlformats.org/officeDocument/2006/relationships/tags" Target="../tags/tag57.xml"/><Relationship Id="rId9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68.xml"/><Relationship Id="rId3" Type="http://schemas.openxmlformats.org/officeDocument/2006/relationships/tags" Target="../tags/tag63.xml"/><Relationship Id="rId7" Type="http://schemas.openxmlformats.org/officeDocument/2006/relationships/tags" Target="../tags/tag67.xml"/><Relationship Id="rId12" Type="http://schemas.openxmlformats.org/officeDocument/2006/relationships/image" Target="../media/image1.emf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tags" Target="../tags/tag66.xml"/><Relationship Id="rId11" Type="http://schemas.openxmlformats.org/officeDocument/2006/relationships/oleObject" Target="../embeddings/oleObject8.bin"/><Relationship Id="rId5" Type="http://schemas.openxmlformats.org/officeDocument/2006/relationships/tags" Target="../tags/tag6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64.xml"/><Relationship Id="rId9" Type="http://schemas.openxmlformats.org/officeDocument/2006/relationships/tags" Target="../tags/tag69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3" Type="http://schemas.openxmlformats.org/officeDocument/2006/relationships/tags" Target="../tags/tag72.xml"/><Relationship Id="rId7" Type="http://schemas.openxmlformats.org/officeDocument/2006/relationships/tags" Target="../tags/tag76.xml"/><Relationship Id="rId12" Type="http://schemas.openxmlformats.org/officeDocument/2006/relationships/image" Target="../media/image1.emf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tags" Target="../tags/tag75.xml"/><Relationship Id="rId11" Type="http://schemas.openxmlformats.org/officeDocument/2006/relationships/oleObject" Target="../embeddings/oleObject9.bin"/><Relationship Id="rId5" Type="http://schemas.openxmlformats.org/officeDocument/2006/relationships/tags" Target="../tags/tag74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3.xml"/><Relationship Id="rId9" Type="http://schemas.openxmlformats.org/officeDocument/2006/relationships/tags" Target="../tags/tag78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image" Target="../media/image1.emf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oleObject" Target="../embeddings/oleObject10.bin"/><Relationship Id="rId5" Type="http://schemas.openxmlformats.org/officeDocument/2006/relationships/tags" Target="../tags/tag83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031415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44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1941" y="2617296"/>
            <a:ext cx="5313150" cy="20313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Disclaimer-English (United States)">
            <a:extLst>
              <a:ext uri="{FF2B5EF4-FFF2-40B4-BE49-F238E27FC236}">
                <a16:creationId xmlns:a16="http://schemas.microsoft.com/office/drawing/2014/main" id="{BC212018-3FC7-4564-BC6A-0AC9E668A3A6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551943" y="6190488"/>
            <a:ext cx="301701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 anchorCtr="0">
            <a:spAutoFit/>
          </a:bodyPr>
          <a:lstStyle/>
          <a:p>
            <a:pPr marL="0" marR="0" lvl="0" indent="0" algn="l" defTabSz="804863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Confidential and proprietary: Any use of this material without specific permission of McKinsey &amp; Company is strictly prohibited</a:t>
            </a:r>
          </a:p>
        </p:txBody>
      </p:sp>
      <p:sp>
        <p:nvSpPr>
          <p:cNvPr id="22" name="Documenttype">
            <a:extLst>
              <a:ext uri="{FF2B5EF4-FFF2-40B4-BE49-F238E27FC236}">
                <a16:creationId xmlns:a16="http://schemas.microsoft.com/office/drawing/2014/main" id="{712BDF23-E1A1-4433-BD5C-0C8A43284B72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 bwMode="gray">
          <a:xfrm>
            <a:off x="551943" y="5615068"/>
            <a:ext cx="5313150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1400" dirty="0"/>
            </a:lvl1pPr>
          </a:lstStyle>
          <a:p>
            <a:pPr lvl="0"/>
            <a:r>
              <a:rPr lang="en-US" dirty="0"/>
              <a:t>Edit date or title/role</a:t>
            </a:r>
          </a:p>
        </p:txBody>
      </p:sp>
      <p:sp>
        <p:nvSpPr>
          <p:cNvPr id="23" name="Subtitle">
            <a:extLst>
              <a:ext uri="{FF2B5EF4-FFF2-40B4-BE49-F238E27FC236}">
                <a16:creationId xmlns:a16="http://schemas.microsoft.com/office/drawing/2014/main" id="{8B249FCE-DFF0-43AB-BDDB-16D68DB1B82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 bwMode="gray">
          <a:xfrm>
            <a:off x="551943" y="5101203"/>
            <a:ext cx="5313150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B9F7514-4A99-422C-9CCD-C186B1280DD9}"/>
              </a:ext>
            </a:extLst>
          </p:cNvPr>
          <p:cNvPicPr>
            <a:picLocks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81" y="365875"/>
            <a:ext cx="2699257" cy="59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58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874107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572" imgH="588" progId="TCLayout.ActiveDocument.1">
                  <p:embed/>
                </p:oleObj>
              </mc:Choice>
              <mc:Fallback>
                <p:oleObj name="think-cell Slide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D668F04-7049-40BA-8D63-D8BBB692131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2212"/>
            <a:ext cx="6967728" cy="73152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6967728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tx1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B1E1CC23-DA6C-40AD-9A27-8279C50B6729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055183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691290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1" hidden="1">
            <a:extLst>
              <a:ext uri="{FF2B5EF4-FFF2-40B4-BE49-F238E27FC236}">
                <a16:creationId xmlns:a16="http://schemas.microsoft.com/office/drawing/2014/main" id="{50854476-2923-4515-A585-4477FF86118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2212"/>
            <a:ext cx="7918704" cy="73152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7918704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u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B3E147B5-D313-4C1A-A68C-8A2F58C5A3F5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510368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648A5D5-75B9-4F02-A4CB-B3C65A9BF2C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946195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648A5D5-75B9-4F02-A4CB-B3C65A9BF2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58AAF75-30DC-408A-933A-149F2D14D18F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172212"/>
            <a:ext cx="11082528" cy="989512"/>
          </a:xfrm>
        </p:spPr>
        <p:txBody>
          <a:bodyPr vert="horz">
            <a:noAutofit/>
          </a:bodyPr>
          <a:lstStyle>
            <a:lvl1pPr rtl="0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931AA88E-24E2-4493-A340-98EE8666A3B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9" name="SlideLogoText">
            <a:extLst>
              <a:ext uri="{FF2B5EF4-FFF2-40B4-BE49-F238E27FC236}">
                <a16:creationId xmlns:a16="http://schemas.microsoft.com/office/drawing/2014/main" id="{E840329D-6237-4766-BBAD-19DF8580714B}"/>
              </a:ext>
            </a:extLst>
          </p:cNvPr>
          <p:cNvSpPr>
            <a:spLocks noChangeArrowheads="1"/>
          </p:cNvSpPr>
          <p:nvPr userDrawn="1">
            <p:custDataLst>
              <p:tags r:id="rId7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5408241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220E9A7C-FB74-480B-8212-8CE5C1AF5D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996402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220E9A7C-FB74-480B-8212-8CE5C1AF5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D5E1493-E8EF-4031-B447-85DA0B4181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6" name="SlideLogoText">
            <a:extLst>
              <a:ext uri="{FF2B5EF4-FFF2-40B4-BE49-F238E27FC236}">
                <a16:creationId xmlns:a16="http://schemas.microsoft.com/office/drawing/2014/main" id="{CE759982-65BD-45C6-9F5F-67AD8CC39F4C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86300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A954CCC1-5027-4384-BFF6-B54153C697A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689319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A954CCC1-5027-4384-BFF6-B54153C69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330AE89A-7771-4A6E-A02D-893DCB66C876}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BADD1B-C2B6-46E6-891B-FB7497BE529F}"/>
              </a:ext>
            </a:extLst>
          </p:cNvPr>
          <p:cNvPicPr>
            <a:picLocks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6" y="2912908"/>
            <a:ext cx="4712917" cy="103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705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 2" hidden="1">
            <a:extLst>
              <a:ext uri="{FF2B5EF4-FFF2-40B4-BE49-F238E27FC236}">
                <a16:creationId xmlns:a16="http://schemas.microsoft.com/office/drawing/2014/main" id="{C00B730E-81AE-4BCD-8441-6CFDD780181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1791998"/>
              </p:ext>
            </p:extLst>
          </p:nvPr>
        </p:nvGraphicFramePr>
        <p:xfrm>
          <a:off x="1621" y="1621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59" imgH="360" progId="TCLayout.ActiveDocument.1">
                  <p:embed/>
                </p:oleObj>
              </mc:Choice>
              <mc:Fallback>
                <p:oleObj name="think-cell Slide" r:id="rId5" imgW="359" imgH="360" progId="TCLayout.ActiveDocument.1">
                  <p:embed/>
                  <p:pic>
                    <p:nvPicPr>
                      <p:cNvPr id="3" name="Objet 2" hidden="1">
                        <a:extLst>
                          <a:ext uri="{FF2B5EF4-FFF2-40B4-BE49-F238E27FC236}">
                            <a16:creationId xmlns:a16="http://schemas.microsoft.com/office/drawing/2014/main" id="{C00B730E-81AE-4BCD-8441-6CFDD7801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21" y="1621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31191934-9D3E-4BCE-AD5D-2A3E3EE22EDD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61977" cy="161974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245" b="1" i="0" baseline="0" dirty="0">
              <a:solidFill>
                <a:schemeClr val="tx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gray">
          <a:xfrm>
            <a:off x="485153" y="234864"/>
            <a:ext cx="11192472" cy="345431"/>
          </a:xfrm>
        </p:spPr>
        <p:txBody>
          <a:bodyPr/>
          <a:lstStyle>
            <a:lvl1pPr>
              <a:defRPr sz="2245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oc id"/>
          <p:cNvSpPr>
            <a:spLocks noChangeArrowheads="1"/>
          </p:cNvSpPr>
          <p:nvPr/>
        </p:nvSpPr>
        <p:spPr bwMode="gray">
          <a:xfrm>
            <a:off x="10670215" y="51833"/>
            <a:ext cx="1190119" cy="96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913526" eaLnBrk="1"/>
            <a:endParaRPr lang="en-US" sz="612" baseline="0" dirty="0">
              <a:solidFill>
                <a:srgbClr val="808080"/>
              </a:solidFill>
              <a:latin typeface="+mn-lt"/>
              <a:ea typeface="+mn-ea"/>
            </a:endParaRP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0B1B111-F840-4A82-A57C-209F9B01AE6A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23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5874AF67-BBA0-48F4-BB9F-5296344335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873632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5874AF67-BBA0-48F4-BB9F-5296344335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">
            <a:extLst>
              <a:ext uri="{FF2B5EF4-FFF2-40B4-BE49-F238E27FC236}">
                <a16:creationId xmlns:a16="http://schemas.microsoft.com/office/drawing/2014/main" id="{AEF9DE57-1405-4D82-A9ED-0EACD420D208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941" y="2617296"/>
            <a:ext cx="5313150" cy="20313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7" name="Disclaimer-English (United States)">
            <a:extLst>
              <a:ext uri="{FF2B5EF4-FFF2-40B4-BE49-F238E27FC236}">
                <a16:creationId xmlns:a16="http://schemas.microsoft.com/office/drawing/2014/main" id="{176B7BBC-6927-4E5E-ADFA-89A409F5B0C5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gray">
          <a:xfrm>
            <a:off x="551943" y="6190488"/>
            <a:ext cx="301701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 anchorCtr="0">
            <a:spAutoFit/>
          </a:bodyPr>
          <a:lstStyle/>
          <a:p>
            <a:pPr marL="0" marR="0" lvl="0" indent="0" algn="l" defTabSz="804863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Confidential and proprietary: Any use of this material without specific permission of McKinsey &amp; Company is strictly prohibited</a:t>
            </a:r>
          </a:p>
        </p:txBody>
      </p:sp>
      <p:sp>
        <p:nvSpPr>
          <p:cNvPr id="9" name="Documenttype">
            <a:extLst>
              <a:ext uri="{FF2B5EF4-FFF2-40B4-BE49-F238E27FC236}">
                <a16:creationId xmlns:a16="http://schemas.microsoft.com/office/drawing/2014/main" id="{E1E4A83A-7456-4039-9A31-6A81A39288A4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 bwMode="gray">
          <a:xfrm>
            <a:off x="551943" y="5615068"/>
            <a:ext cx="5313150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1400" dirty="0"/>
            </a:lvl1pPr>
          </a:lstStyle>
          <a:p>
            <a:pPr lvl="0"/>
            <a:r>
              <a:rPr lang="en-US" dirty="0"/>
              <a:t>Edit date or title/role</a:t>
            </a:r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B7BF4AF4-D626-46C5-BD91-F90A37E85249}"/>
              </a:ext>
            </a:extLst>
          </p:cNvPr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 bwMode="gray">
          <a:xfrm>
            <a:off x="551943" y="5101203"/>
            <a:ext cx="5313150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E79354C-0766-4C79-A38C-241C3413E74E}"/>
              </a:ext>
            </a:extLst>
          </p:cNvPr>
          <p:cNvPicPr>
            <a:picLocks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81" y="365875"/>
            <a:ext cx="2699257" cy="59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93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D01440F-CB45-4B1E-BF2B-97953CB3550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748281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D01440F-CB45-4B1E-BF2B-97953CB35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ED3A330D-704F-4050-81F6-50A136E78604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3" name="2. Slide Title">
            <a:extLst>
              <a:ext uri="{FF2B5EF4-FFF2-40B4-BE49-F238E27FC236}">
                <a16:creationId xmlns:a16="http://schemas.microsoft.com/office/drawing/2014/main" id="{5C829ED6-90BF-4B02-AD53-C2B66EC5467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2212"/>
            <a:ext cx="11082528" cy="731520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0F8ABF34-9C24-45F4-B9AE-EDBE37FAC548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6" y="919250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E4920261-0593-4AC5-992E-73B8CB0A1C71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5. Source" hidden="1">
            <a:extLst>
              <a:ext uri="{FF2B5EF4-FFF2-40B4-BE49-F238E27FC236}">
                <a16:creationId xmlns:a16="http://schemas.microsoft.com/office/drawing/2014/main" id="{0CC39C66-1ED1-4BBF-87FB-6C74C9A461BE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0364ABB4-AE33-4DE9-A20C-DBDBFEC0CA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8545150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EDB0C68-81D8-4BCB-8FED-587D098337D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037646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EDB0C68-81D8-4BCB-8FED-587D098337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98EAA134-9792-4D41-898E-A83D3A4E3D6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06563"/>
            <a:ext cx="3813048" cy="769441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rtl="0"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74A6D15-9D93-480F-A207-CA245151AE26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33F722E2-991C-4728-97C9-8D281DB3C594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79744E48-04EF-4FA7-AF06-13E2E4A9BC5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9219664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10AAB5F-CF0A-4C58-81CA-92C1A8CB900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192955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10AAB5F-CF0A-4C58-81CA-92C1A8CB90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8DA53433-5DFE-4583-A5C0-DE3F3C3DDE8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3044280"/>
            <a:ext cx="5065776" cy="769441"/>
          </a:xfrm>
          <a:prstGeom prst="rect">
            <a:avLst/>
          </a:prstGeom>
        </p:spPr>
        <p:txBody>
          <a:bodyPr vert="horz" rIns="365760" anchor="ctr">
            <a:noAutofit/>
          </a:bodyPr>
          <a:lstStyle>
            <a:lvl1pPr rtl="0"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8CFBA6B2-A084-4532-80C0-2629A5553A76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677DA9EB-F148-4622-AB71-9F38D348578D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29A5BC72-B58B-4282-B0EA-EE79CC589D7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528294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46323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554736" y="919250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0" name="2. Slide Title">
            <a:extLst>
              <a:ext uri="{FF2B5EF4-FFF2-40B4-BE49-F238E27FC236}">
                <a16:creationId xmlns:a16="http://schemas.microsoft.com/office/drawing/2014/main" id="{8326FFD0-8389-4032-AAB8-00C262CAF746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54736" y="172212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2243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F98064E9-3153-4628-A7D5-81F8DEADB0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345116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F98064E9-3153-4628-A7D5-81F8DEADB0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4FCABF2-1291-4CAB-A39C-0FDD2FD8A1F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44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E222DC4C-FD9F-4495-B0EA-3E6F1E35596A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4580468"/>
            <a:ext cx="11082528" cy="677108"/>
          </a:xfrm>
        </p:spPr>
        <p:txBody>
          <a:bodyPr vert="horz" anchor="b">
            <a:noAutofit/>
          </a:bodyPr>
          <a:lstStyle>
            <a:lvl1pPr rtl="0">
              <a:lnSpc>
                <a:spcPct val="100000"/>
              </a:lnSpc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9AC4B822-CA6B-4F05-8715-F74C6D5D34B1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4376B40D-309A-4442-81B2-638CDEBB2F76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8F89071A-FCD4-4931-B959-81108D770B1E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775015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F52273FB-3270-4181-86FF-C1D92782D49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177191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F52273FB-3270-4181-86FF-C1D92782D4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8DE3D51E-EFF4-4CED-8D1C-0D351D7D327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34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FB296734-15F7-4BDF-BF7F-AD560B3E09D7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556229"/>
            <a:ext cx="9180576" cy="523220"/>
          </a:xfrm>
          <a:prstGeom prst="rect">
            <a:avLst/>
          </a:prstGeom>
        </p:spPr>
        <p:txBody>
          <a:bodyPr vert="horz">
            <a:spAutoFit/>
          </a:bodyPr>
          <a:lstStyle>
            <a:lvl1pPr rtl="0">
              <a:lnSpc>
                <a:spcPct val="105000"/>
              </a:lnSpc>
              <a:defRPr sz="3400"/>
            </a:lvl1pPr>
          </a:lstStyle>
          <a:p>
            <a:r>
              <a:rPr lang="en-US" dirty="0"/>
              <a:t>“Click to add quote</a:t>
            </a:r>
          </a:p>
        </p:txBody>
      </p:sp>
      <p:sp>
        <p:nvSpPr>
          <p:cNvPr id="9" name="3. Subtitle">
            <a:extLst>
              <a:ext uri="{FF2B5EF4-FFF2-40B4-BE49-F238E27FC236}">
                <a16:creationId xmlns:a16="http://schemas.microsoft.com/office/drawing/2014/main" id="{F91EA195-0A6B-4141-BE0A-C29B8632D98B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284630"/>
            <a:ext cx="91805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quote source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9A085514-D1F6-4D77-A23F-C5C66C21AB2E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5. Source" hidden="1">
            <a:extLst>
              <a:ext uri="{FF2B5EF4-FFF2-40B4-BE49-F238E27FC236}">
                <a16:creationId xmlns:a16="http://schemas.microsoft.com/office/drawing/2014/main" id="{C5FBD0AF-1EDD-41EB-9A6E-173435ADFFE5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878CBA30-A797-424E-A56B-F43F015ECE96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23126788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1/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3A3BA4A-22A3-4843-892F-E42C155B428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32147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3A3BA4A-22A3-4843-892F-E42C155B42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A2BA1E0C-CA9F-489D-B144-727B655BD19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RectangleDark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7C125983-42A9-42F7-AA00-F56CD87B28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744369"/>
            <a:ext cx="2514600" cy="769441"/>
          </a:xfrm>
        </p:spPr>
        <p:txBody>
          <a:bodyPr vert="horz" anchor="b">
            <a:noAutofit/>
          </a:bodyPr>
          <a:lstStyle>
            <a:lvl1pPr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D41FF9F-DFB7-4DFF-B338-08A2CA649393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659644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064AC035-5239-45FF-8383-33CBCD30D33E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E97B40B-AFF2-4819-823D-9831ADC756C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F628A29A-7140-4215-AAD3-408E4038DE47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4199818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1/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2" hidden="1">
            <a:extLst>
              <a:ext uri="{FF2B5EF4-FFF2-40B4-BE49-F238E27FC236}">
                <a16:creationId xmlns:a16="http://schemas.microsoft.com/office/drawing/2014/main" id="{D6AD2A36-39D2-411F-97A0-A924098965A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982972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4" name="Object 2" hidden="1">
                        <a:extLst>
                          <a:ext uri="{FF2B5EF4-FFF2-40B4-BE49-F238E27FC236}">
                            <a16:creationId xmlns:a16="http://schemas.microsoft.com/office/drawing/2014/main" id="{D6AD2A36-39D2-411F-97A0-A924098965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6FA1A46-CC63-4D80-904D-B75922926F0D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RectangleDark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F2EA5A09-84EC-4368-8C76-0BEA141A4333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744369"/>
            <a:ext cx="3465576" cy="769441"/>
          </a:xfrm>
          <a:prstGeom prst="rect">
            <a:avLst/>
          </a:prstGeom>
        </p:spPr>
        <p:txBody>
          <a:bodyPr vert="horz" wrap="square" anchor="b">
            <a:noAutofit/>
          </a:bodyPr>
          <a:lstStyle>
            <a:lvl1pPr algn="l"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4BAE0A91-D3D3-4C9A-9F81-3C13D960A341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659644"/>
            <a:ext cx="3465575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5. Source" hidden="1">
            <a:extLst>
              <a:ext uri="{FF2B5EF4-FFF2-40B4-BE49-F238E27FC236}">
                <a16:creationId xmlns:a16="http://schemas.microsoft.com/office/drawing/2014/main" id="{6BA86AD8-0ECF-4EA8-B346-D8EA2716E80C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2635D98B-97DC-4A80-82A3-A8B3C701B736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465575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5B234232-A4C2-47B6-8806-916ADD0C18BF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4286952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1/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F17EEF9-3DB9-4A02-BE2D-DE37DFD2B16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68745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592" imgH="591" progId="TCLayout.ActiveDocument.1">
                  <p:embed/>
                </p:oleObj>
              </mc:Choice>
              <mc:Fallback>
                <p:oleObj name="think-cell Slide" r:id="rId11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F17EEF9-3DB9-4A02-BE2D-DE37DFD2B1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8F6D83EC-F243-46BA-8827-531E63D39DA3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80B9914A-DB55-4BC1-945B-6BCB69651471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2212"/>
            <a:ext cx="5065776" cy="731520"/>
          </a:xfrm>
        </p:spPr>
        <p:txBody>
          <a:bodyPr vert="horz"/>
          <a:lstStyle>
            <a:lvl1pPr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DFAFB1F1-9351-4B71-8B28-70BD6B35E3B1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50657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6404B0A-A2B8-4CC0-AACE-22B9A9D22DC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0DBB81CC-F849-4BD4-88CE-334EE9B3F27D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16877398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2/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FCB55F70-6D9A-415C-82BE-CBDB3A3541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891169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FCB55F70-6D9A-415C-82BE-CBDB3A3541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C7B8DBD3-5ABF-4E0A-9F2E-53C58888D15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E1D61C74-F3E2-42EF-998D-BEC7B3EBD0BC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2212"/>
            <a:ext cx="6967728" cy="731520"/>
          </a:xfrm>
        </p:spPr>
        <p:txBody>
          <a:bodyPr vert="horz"/>
          <a:lstStyle>
            <a:lvl1pPr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48CA3F7F-79C3-4776-BD80-2B6BECA0AF60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6967728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8" name="5. Source" hidden="1">
            <a:extLst>
              <a:ext uri="{FF2B5EF4-FFF2-40B4-BE49-F238E27FC236}">
                <a16:creationId xmlns:a16="http://schemas.microsoft.com/office/drawing/2014/main" id="{143701BF-655B-4E75-9AF7-14445CDB19BD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bg2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6F53EF37-F1B6-47E2-A119-A2386F59B295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F978A8CD-047D-490F-98D5-36F9E9BD9913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4234228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3/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B19533A-7C36-4239-BCB1-336E4EF4EA9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396738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73" imgH="473" progId="TCLayout.ActiveDocument.1">
                  <p:embed/>
                </p:oleObj>
              </mc:Choice>
              <mc:Fallback>
                <p:oleObj name="think-cell Slide" r:id="rId11" imgW="473" imgH="473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B19533A-7C36-4239-BCB1-336E4EF4EA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F05418DB-2F6D-4E1E-889F-DE7C7630E9DF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2" name="RectangleLight">
            <a:extLst>
              <a:ext uri="{FF2B5EF4-FFF2-40B4-BE49-F238E27FC236}">
                <a16:creationId xmlns:a16="http://schemas.microsoft.com/office/drawing/2014/main" id="{65BA59B8-E166-40EF-A08B-73C27149A153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80B9914A-DB55-4BC1-945B-6BCB69651471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2212"/>
            <a:ext cx="7918704" cy="731520"/>
          </a:xfrm>
        </p:spPr>
        <p:txBody>
          <a:bodyPr vert="horz"/>
          <a:lstStyle>
            <a:lvl1pPr rtl="0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DFAFB1F1-9351-4B71-8B28-70BD6B35E3B1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7918704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768EECA-1A03-46B2-B9BB-3C455A3710A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bg2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0C296B58-AF91-49AF-AE35-151C07ADA47C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17911823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verse Contrast 1/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F17EEF9-3DB9-4A02-BE2D-DE37DFD2B16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719927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592" imgH="591" progId="TCLayout.ActiveDocument.1">
                  <p:embed/>
                </p:oleObj>
              </mc:Choice>
              <mc:Fallback>
                <p:oleObj name="think-cell Slide" r:id="rId11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F17EEF9-3DB9-4A02-BE2D-DE37DFD2B1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8F6D83EC-F243-46BA-8827-531E63D39DA3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0" y="0"/>
            <a:ext cx="6099048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rgbClr val="000000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2. Slide Title">
            <a:extLst>
              <a:ext uri="{FF2B5EF4-FFF2-40B4-BE49-F238E27FC236}">
                <a16:creationId xmlns:a16="http://schemas.microsoft.com/office/drawing/2014/main" id="{80B9914A-DB55-4BC1-945B-6BCB69651471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2212"/>
            <a:ext cx="5065776" cy="731520"/>
          </a:xfrm>
        </p:spPr>
        <p:txBody>
          <a:bodyPr vert="horz"/>
          <a:lstStyle>
            <a:lvl1pPr rtl="0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3. Subtitle">
            <a:extLst>
              <a:ext uri="{FF2B5EF4-FFF2-40B4-BE49-F238E27FC236}">
                <a16:creationId xmlns:a16="http://schemas.microsoft.com/office/drawing/2014/main" id="{DFAFB1F1-9351-4B71-8B28-70BD6B35E3B1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50657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tx1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6404B0A-A2B8-4CC0-AACE-22B9A9D22DC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solidFill>
                  <a:schemeClr val="tx1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BCD6AC10-5155-4024-A132-5D89A66014FA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6178739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verse Contrast 2/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FCB55F70-6D9A-415C-82BE-CBDB3A3541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874254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FCB55F70-6D9A-415C-82BE-CBDB3A3541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C7B8DBD3-5ABF-4E0A-9F2E-53C58888D15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RectangleDark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0" y="0"/>
            <a:ext cx="4361688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rgbClr val="000000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rgbClr val="000000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5. Source" hidden="1">
            <a:extLst>
              <a:ext uri="{FF2B5EF4-FFF2-40B4-BE49-F238E27FC236}">
                <a16:creationId xmlns:a16="http://schemas.microsoft.com/office/drawing/2014/main" id="{143701BF-655B-4E75-9AF7-14445CDB19BD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>
                <a:solidFill>
                  <a:schemeClr val="tx1"/>
                </a:solidFill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6F53EF37-F1B6-47E2-A119-A2386F59B295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465576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lvl1pPr rtl="0">
              <a:defRPr lang="en-US" sz="800" b="0" dirty="0">
                <a:solidFill>
                  <a:schemeClr val="tx1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2. Slide Title">
            <a:extLst>
              <a:ext uri="{FF2B5EF4-FFF2-40B4-BE49-F238E27FC236}">
                <a16:creationId xmlns:a16="http://schemas.microsoft.com/office/drawing/2014/main" id="{A2A8C6A2-26B8-46D0-B6A4-4D8C91B2772E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54736" y="2744369"/>
            <a:ext cx="3465576" cy="769441"/>
          </a:xfrm>
          <a:prstGeom prst="rect">
            <a:avLst/>
          </a:prstGeom>
        </p:spPr>
        <p:txBody>
          <a:bodyPr vert="horz" wrap="square" anchor="b">
            <a:noAutofit/>
          </a:bodyPr>
          <a:lstStyle>
            <a:lvl1pPr algn="l" rtl="0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63DE0353-99BC-4322-9D9F-E3C1556B87A4}"/>
              </a:ext>
            </a:extLst>
          </p:cNvPr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554734" y="3659644"/>
            <a:ext cx="34655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SlideLogoText">
            <a:extLst>
              <a:ext uri="{FF2B5EF4-FFF2-40B4-BE49-F238E27FC236}">
                <a16:creationId xmlns:a16="http://schemas.microsoft.com/office/drawing/2014/main" id="{C36A9C0C-DA66-4674-9323-83DEFB4A0ECE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42719942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verse Contrast 3/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B19533A-7C36-4239-BCB1-336E4EF4EA9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658681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73" imgH="473" progId="TCLayout.ActiveDocument.1">
                  <p:embed/>
                </p:oleObj>
              </mc:Choice>
              <mc:Fallback>
                <p:oleObj name="think-cell Slide" r:id="rId11" imgW="473" imgH="473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B19533A-7C36-4239-BCB1-336E4EF4EA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F05418DB-2F6D-4E1E-889F-DE7C7630E9DF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2" name="RectangleLight">
            <a:extLst>
              <a:ext uri="{FF2B5EF4-FFF2-40B4-BE49-F238E27FC236}">
                <a16:creationId xmlns:a16="http://schemas.microsoft.com/office/drawing/2014/main" id="{65BA59B8-E166-40EF-A08B-73C27149A153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0" y="0"/>
            <a:ext cx="3410584" cy="6858000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5. Source" hidden="1">
            <a:extLst>
              <a:ext uri="{FF2B5EF4-FFF2-40B4-BE49-F238E27FC236}">
                <a16:creationId xmlns:a16="http://schemas.microsoft.com/office/drawing/2014/main" id="{4F4B7457-0497-46CF-9E9B-69EB8E74CC15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768EECA-1A03-46B2-B9BB-3C455A3710A4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2514600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noAutofit/>
          </a:bodyPr>
          <a:lstStyle>
            <a:lvl1pPr rtl="0">
              <a:defRPr lang="en-US" sz="800" b="0" dirty="0">
                <a:solidFill>
                  <a:schemeClr val="tx1"/>
                </a:solidFill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2. Slide Title">
            <a:extLst>
              <a:ext uri="{FF2B5EF4-FFF2-40B4-BE49-F238E27FC236}">
                <a16:creationId xmlns:a16="http://schemas.microsoft.com/office/drawing/2014/main" id="{201E918A-7ADD-4595-9E5C-36C3D305CA4A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54736" y="2744369"/>
            <a:ext cx="2514600" cy="769441"/>
          </a:xfrm>
        </p:spPr>
        <p:txBody>
          <a:bodyPr vert="horz" anchor="b">
            <a:noAutofit/>
          </a:bodyPr>
          <a:lstStyle>
            <a:lvl1pPr rtl="0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A0895B2F-2F72-4935-BC7F-BEA280D6C542}"/>
              </a:ext>
            </a:extLst>
          </p:cNvPr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554736" y="3659644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SlideLogoText">
            <a:extLst>
              <a:ext uri="{FF2B5EF4-FFF2-40B4-BE49-F238E27FC236}">
                <a16:creationId xmlns:a16="http://schemas.microsoft.com/office/drawing/2014/main" id="{4C2FE976-3D2A-414C-9AC4-4E279E2274DB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40805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9BA84E71-6FE7-4585-B82E-BE560331194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606119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9BA84E71-6FE7-4585-B82E-BE56033119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D62A08AB-557D-4245-84FA-9DB6B6C6845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06563"/>
            <a:ext cx="3813048" cy="769441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rtl="0">
              <a:lnSpc>
                <a:spcPct val="100000"/>
              </a:lnSpc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FB4BF85-6002-4998-80DC-DC1B92544D1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0E2D5DBB-C1B8-4A27-836D-C2E6D553234D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A2582D75-79F8-4634-92EF-A9F0840C018B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8524986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937BF69-DBBB-44FA-AA65-8999BD8B4E5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971556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937BF69-DBBB-44FA-AA65-8999BD8B4E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440E0BC-D285-4CB0-BC8F-8E2C57BF2A2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4736" y="175171"/>
            <a:ext cx="11082528" cy="989512"/>
          </a:xfrm>
        </p:spPr>
        <p:txBody>
          <a:bodyPr vert="horz">
            <a:noAutofit/>
          </a:bodyPr>
          <a:lstStyle>
            <a:lvl1pPr rt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67B1A162-B59D-4B89-B39B-FBDD9E751175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5C5F547-1B1B-411D-99AF-7DE767A71F1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9" name="SlideLogoText">
            <a:extLst>
              <a:ext uri="{FF2B5EF4-FFF2-40B4-BE49-F238E27FC236}">
                <a16:creationId xmlns:a16="http://schemas.microsoft.com/office/drawing/2014/main" id="{B07A955C-5768-4F78-BCD2-EEC29CDF1A10}"/>
              </a:ext>
            </a:extLst>
          </p:cNvPr>
          <p:cNvSpPr>
            <a:spLocks noChangeArrowheads="1"/>
          </p:cNvSpPr>
          <p:nvPr userDrawn="1">
            <p:custDataLst>
              <p:tags r:id="rId7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7321634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7CD2BF5E-92A7-41C4-93AE-C72274D09CB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00859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592" imgH="591" progId="TCLayout.ActiveDocument.1">
                  <p:embed/>
                </p:oleObj>
              </mc:Choice>
              <mc:Fallback>
                <p:oleObj name="think-cell Slide" r:id="rId7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7CD2BF5E-92A7-41C4-93AE-C72274D09C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">
            <a:extLst>
              <a:ext uri="{FF2B5EF4-FFF2-40B4-BE49-F238E27FC236}">
                <a16:creationId xmlns:a16="http://schemas.microsoft.com/office/drawing/2014/main" id="{4833D5AF-2A75-4978-AA54-00BA594BBA72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48684DB6-320C-4E95-A29C-791B412C8164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7" name="1. On-page tracker">
            <a:extLst>
              <a:ext uri="{FF2B5EF4-FFF2-40B4-BE49-F238E27FC236}">
                <a16:creationId xmlns:a16="http://schemas.microsoft.com/office/drawing/2014/main" id="{E9E206AB-587F-4AC2-9EF7-AA339899F4BB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8" name="SlideLogoText">
            <a:extLst>
              <a:ext uri="{FF2B5EF4-FFF2-40B4-BE49-F238E27FC236}">
                <a16:creationId xmlns:a16="http://schemas.microsoft.com/office/drawing/2014/main" id="{3050FA4E-931F-44C4-BAB6-319201BCD51F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196490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st 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DA9CF6F9-3F22-4C1D-8F1F-9500FF4122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976749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DA9CF6F9-3F22-4C1D-8F1F-9500FF4122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EED9D83D-9CC3-45F3-876D-CC42BC0B70E0}"/>
              </a:ext>
            </a:extLst>
          </p:cNvPr>
          <p:cNvSpPr txBox="1"/>
          <p:nvPr userDrawn="1">
            <p:custDataLst>
              <p:tags r:id="rId2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83E61E-A3D9-46A9-AE4D-7B9F5BDF9747}"/>
              </a:ext>
            </a:extLst>
          </p:cNvPr>
          <p:cNvPicPr>
            <a:picLocks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6" y="2912908"/>
            <a:ext cx="4712917" cy="103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002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46323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413" imgH="416" progId="TCLayout.ActiveDocument.1">
                  <p:embed/>
                </p:oleObj>
              </mc:Choice>
              <mc:Fallback>
                <p:oleObj name="think-cell Slide" r:id="rId8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FCC3A0E6-E630-4C26-B008-93BA0B5B110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554736" y="919250"/>
            <a:ext cx="11082528" cy="24622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b="0" baseline="0" dirty="0"/>
            </a:lvl1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5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noFill/>
          <a:ln w="6350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0" name="2. Slide Title">
            <a:extLst>
              <a:ext uri="{FF2B5EF4-FFF2-40B4-BE49-F238E27FC236}">
                <a16:creationId xmlns:a16="http://schemas.microsoft.com/office/drawing/2014/main" id="{8326FFD0-8389-4032-AAB8-00C262CAF746}"/>
              </a:ext>
            </a:extLst>
          </p:cNvPr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54736" y="172212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7011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304797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572" imgH="588" progId="TCLayout.ActiveDocument.1">
                  <p:embed/>
                </p:oleObj>
              </mc:Choice>
              <mc:Fallback>
                <p:oleObj name="think-cell Slide" r:id="rId16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8F8ABD0-305F-4DFC-AC60-1FB7BB16830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72212"/>
            <a:ext cx="6967728" cy="731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AEC46ACE-42CD-4304-9E51-86DBC38CA4EB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BottomLineRight">
            <a:extLst>
              <a:ext uri="{FF2B5EF4-FFF2-40B4-BE49-F238E27FC236}">
                <a16:creationId xmlns:a16="http://schemas.microsoft.com/office/drawing/2014/main" id="{6425396B-5490-4E4D-8EA4-E4AB4F98BF62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8173371" y="6453769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BottomLineLeft">
            <a:extLst>
              <a:ext uri="{FF2B5EF4-FFF2-40B4-BE49-F238E27FC236}">
                <a16:creationId xmlns:a16="http://schemas.microsoft.com/office/drawing/2014/main" id="{570396F1-4249-402C-975E-F70778173C25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554736" y="6453769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Right">
            <a:extLst>
              <a:ext uri="{FF2B5EF4-FFF2-40B4-BE49-F238E27FC236}">
                <a16:creationId xmlns:a16="http://schemas.microsoft.com/office/drawing/2014/main" id="{C5BD98EE-C09E-457E-A028-EBE485145AA3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8173371" y="1181906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TopLineLeft">
            <a:extLst>
              <a:ext uri="{FF2B5EF4-FFF2-40B4-BE49-F238E27FC236}">
                <a16:creationId xmlns:a16="http://schemas.microsoft.com/office/drawing/2014/main" id="{47D3FB95-30DE-4983-B5AE-01B80542C0DD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554736" y="1181906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8D646E-BD43-4948-96FE-F798F0E18D71}"/>
              </a:ext>
            </a:extLst>
          </p:cNvPr>
          <p:cNvCxnSpPr/>
          <p:nvPr userDrawn="1">
            <p:custDataLst>
              <p:tags r:id="rId11"/>
            </p:custDataLst>
          </p:nvPr>
        </p:nvCxnSpPr>
        <p:spPr>
          <a:xfrm>
            <a:off x="554736" y="1181906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12"/>
            </p:custDataLst>
          </p:nvPr>
        </p:nvSpPr>
        <p:spPr>
          <a:xfrm>
            <a:off x="554736" y="884725"/>
            <a:ext cx="6967728" cy="276999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13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22" name="1. On-page tracker">
            <a:extLst>
              <a:ext uri="{FF2B5EF4-FFF2-40B4-BE49-F238E27FC236}">
                <a16:creationId xmlns:a16="http://schemas.microsoft.com/office/drawing/2014/main" id="{C9F4B9E2-8CBE-4C72-8316-55D330991DCD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8174736" y="89319"/>
            <a:ext cx="3465576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120284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16EA533F-94AF-4D02-A54D-267AD6DA2E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63209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" imgW="344" imgH="344" progId="TCLayout.ActiveDocument.1">
                  <p:embed/>
                </p:oleObj>
              </mc:Choice>
              <mc:Fallback>
                <p:oleObj name="think-cell Slide" r:id="rId10" imgW="344" imgH="344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16EA533F-94AF-4D02-A54D-267AD6DA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C54CE3BD-55D7-42CB-8D9D-17E2A0D7458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44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grpSp>
        <p:nvGrpSpPr>
          <p:cNvPr id="4" name="LogoImage">
            <a:extLst>
              <a:ext uri="{FF2B5EF4-FFF2-40B4-BE49-F238E27FC236}">
                <a16:creationId xmlns:a16="http://schemas.microsoft.com/office/drawing/2014/main" id="{275CA5E5-0CE7-4325-8DA5-DA17C9380A0C}"/>
              </a:ext>
            </a:extLst>
          </p:cNvPr>
          <p:cNvGrpSpPr>
            <a:grpSpLocks noChangeAspect="1"/>
          </p:cNvGrpSpPr>
          <p:nvPr userDrawn="1">
            <p:custDataLst>
              <p:tags r:id="rId3"/>
            </p:custDataLst>
          </p:nvPr>
        </p:nvGrpSpPr>
        <p:grpSpPr bwMode="black">
          <a:xfrm>
            <a:off x="551942" y="481160"/>
            <a:ext cx="1893201" cy="585216"/>
            <a:chOff x="0" y="973"/>
            <a:chExt cx="7680" cy="2374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1F430752-9F46-430E-93A8-58E8FAF8529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20C9A1A2-5968-4C0E-9E0B-C061BA0E7F3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051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3" name="ClientLogo">
            <a:extLst>
              <a:ext uri="{FF2B5EF4-FFF2-40B4-BE49-F238E27FC236}">
                <a16:creationId xmlns:a16="http://schemas.microsoft.com/office/drawing/2014/main" id="{0D1A260D-45D1-4D8D-ACC4-246C7DD9AFAD}"/>
              </a:ext>
            </a:extLst>
          </p:cNvPr>
          <p:cNvSpPr>
            <a:spLocks noGrp="1"/>
          </p:cNvSpPr>
          <p:nvPr>
            <p:ph type="pic" sz="quarter" idx="14" hasCustomPrompt="1"/>
            <p:custDataLst>
              <p:tags r:id="rId4"/>
            </p:custDataLst>
          </p:nvPr>
        </p:nvSpPr>
        <p:spPr>
          <a:xfrm>
            <a:off x="551942" y="4984025"/>
            <a:ext cx="1901952" cy="96926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Client logo goes here.</a:t>
            </a:r>
          </a:p>
        </p:txBody>
      </p:sp>
      <p:sp>
        <p:nvSpPr>
          <p:cNvPr id="15" name="Documenttype">
            <a:extLst>
              <a:ext uri="{FF2B5EF4-FFF2-40B4-BE49-F238E27FC236}">
                <a16:creationId xmlns:a16="http://schemas.microsoft.com/office/drawing/2014/main" id="{CB5FF56E-DA90-4199-AF9A-359BE08E9A15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554736" y="4510168"/>
            <a:ext cx="6016752" cy="215444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buNone/>
              <a:defRPr sz="1400">
                <a:solidFill>
                  <a:schemeClr val="tx1"/>
                </a:solidFill>
              </a:defRPr>
            </a:lvl1pPr>
            <a:lvl2pPr marL="115888" indent="0">
              <a:buNone/>
              <a:defRPr>
                <a:solidFill>
                  <a:schemeClr val="bg1"/>
                </a:solidFill>
              </a:defRPr>
            </a:lvl2pPr>
            <a:lvl3pPr marL="466344" indent="0">
              <a:buNone/>
              <a:defRPr>
                <a:solidFill>
                  <a:schemeClr val="bg1"/>
                </a:solidFill>
              </a:defRPr>
            </a:lvl3pPr>
            <a:lvl4pPr marL="813816" indent="0">
              <a:buNone/>
              <a:defRPr>
                <a:solidFill>
                  <a:schemeClr val="bg1"/>
                </a:solidFill>
              </a:defRPr>
            </a:lvl4pPr>
            <a:lvl5pPr marL="116128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date or title/role</a:t>
            </a: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BFC960F1-3A46-4C93-83F3-47AB2EB0D15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1942" y="4092559"/>
            <a:ext cx="6016752" cy="30777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14DBF1FD-6C25-4E00-ACAB-F60F35C9625C}"/>
              </a:ext>
            </a:extLst>
          </p:cNvPr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51942" y="2049805"/>
            <a:ext cx="6016752" cy="192170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aseline="0">
                <a:ln w="6350" cap="flat">
                  <a:noFill/>
                  <a:miter lim="800000"/>
                </a:ln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Disclaimer-English (United States)">
            <a:extLst>
              <a:ext uri="{FF2B5EF4-FFF2-40B4-BE49-F238E27FC236}">
                <a16:creationId xmlns:a16="http://schemas.microsoft.com/office/drawing/2014/main" id="{FB7A54AC-E14F-4BA1-B48F-5284B039668B}"/>
              </a:ext>
            </a:extLst>
          </p:cNvPr>
          <p:cNvSpPr>
            <a:spLocks noChangeArrowheads="1"/>
          </p:cNvSpPr>
          <p:nvPr userDrawn="1">
            <p:custDataLst>
              <p:tags r:id="rId8"/>
            </p:custDataLst>
          </p:nvPr>
        </p:nvSpPr>
        <p:spPr bwMode="black">
          <a:xfrm>
            <a:off x="551942" y="6190488"/>
            <a:ext cx="4114800" cy="356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 anchorCtr="0">
            <a:noAutofit/>
          </a:bodyPr>
          <a:lstStyle/>
          <a:p>
            <a:pPr defTabSz="804863" eaLnBrk="0" hangingPunct="0"/>
            <a:r>
              <a:rPr lang="en-US" sz="800" dirty="0">
                <a:solidFill>
                  <a:schemeClr val="tx1"/>
                </a:solidFill>
                <a:latin typeface="+mn-lt"/>
              </a:rPr>
              <a:t>CONFIDENTIAL AND PROPRIETARY</a:t>
            </a:r>
          </a:p>
          <a:p>
            <a:pPr defTabSz="804863" eaLnBrk="0" hangingPunct="0"/>
            <a:r>
              <a:rPr lang="en-US" sz="800" dirty="0">
                <a:solidFill>
                  <a:schemeClr val="tx1"/>
                </a:solidFill>
                <a:latin typeface="+mn-lt"/>
              </a:rPr>
              <a:t>Any use of this material without specific permission of McKinsey &amp; Company </a:t>
            </a:r>
            <a:br>
              <a:rPr lang="en-US" sz="800" dirty="0">
                <a:solidFill>
                  <a:schemeClr val="tx1"/>
                </a:solidFill>
                <a:latin typeface="+mn-lt"/>
              </a:rPr>
            </a:br>
            <a:r>
              <a:rPr lang="en-US" sz="800" dirty="0">
                <a:solidFill>
                  <a:schemeClr val="tx1"/>
                </a:solidFill>
                <a:latin typeface="+mn-lt"/>
              </a:rPr>
              <a:t>is strictly prohibited</a:t>
            </a:r>
          </a:p>
        </p:txBody>
      </p:sp>
      <p:pic>
        <p:nvPicPr>
          <p:cNvPr id="7" name="Partnership">
            <a:extLst>
              <a:ext uri="{FF2B5EF4-FFF2-40B4-BE49-F238E27FC236}">
                <a16:creationId xmlns:a16="http://schemas.microsoft.com/office/drawing/2014/main" id="{584C7219-5480-4637-A895-DD70A997B5EF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6014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274284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413" imgH="416" progId="TCLayout.ActiveDocument.1">
                  <p:embed/>
                </p:oleObj>
              </mc:Choice>
              <mc:Fallback>
                <p:oleObj name="think-cell Slide" r:id="rId9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9F741700-5035-4E61-A4AC-1B3C7AE220D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182372"/>
            <a:ext cx="11082528" cy="731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A8BAFD1A-3C11-49E6-B76E-5166760AF11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12" name="3. Subtitle">
            <a:extLst>
              <a:ext uri="{FF2B5EF4-FFF2-40B4-BE49-F238E27FC236}">
                <a16:creationId xmlns:a16="http://schemas.microsoft.com/office/drawing/2014/main" id="{1EE9FF4B-7331-4DE1-A594-C0C335ED5BE5}"/>
              </a:ext>
            </a:extLst>
          </p:cNvPr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554736" y="903861"/>
            <a:ext cx="11082528" cy="276999"/>
          </a:xfrm>
        </p:spPr>
        <p:txBody>
          <a:bodyPr anchor="ctr" anchorCtr="0"/>
          <a:lstStyle/>
          <a:p>
            <a:r>
              <a:rPr lang="en-US" sz="1600"/>
              <a:t>Click to edit Master subtitle style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002212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4736" y="1706563"/>
            <a:ext cx="3813048" cy="694944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EFB4BF85-6002-4998-80DC-DC1B92544D1D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0E2D5DBB-C1B8-4A27-836D-C2E6D553234D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2382874E-5BAC-44EB-9C53-2930F0FC66DC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39335485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4736" y="3044280"/>
            <a:ext cx="5065776" cy="769441"/>
          </a:xfrm>
          <a:prstGeom prst="rect">
            <a:avLst/>
          </a:prstGeom>
        </p:spPr>
        <p:txBody>
          <a:bodyPr rIns="365760" anchor="ctr">
            <a:noAutofit/>
          </a:bodyPr>
          <a:lstStyle>
            <a:lvl1pPr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BF771FC-DD10-42B6-A51E-7F1E26F8184D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C0D33C43-5B9F-44B4-82FA-BAAD11A7FB8E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7" name="1. On-page tracker">
            <a:extLst>
              <a:ext uri="{FF2B5EF4-FFF2-40B4-BE49-F238E27FC236}">
                <a16:creationId xmlns:a16="http://schemas.microsoft.com/office/drawing/2014/main" id="{2A77292F-0F7C-43B4-9782-AB706C93BD64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1908282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608D4BB-56F5-4BF1-8C9C-8799BAA8CEE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037000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473" imgH="476" progId="TCLayout.ActiveDocument.1">
                  <p:embed/>
                </p:oleObj>
              </mc:Choice>
              <mc:Fallback>
                <p:oleObj name="think-cell Slide" r:id="rId8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608D4BB-56F5-4BF1-8C9C-8799BAA8C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288743A-B5B4-4D5C-9D2C-F17D5A50E4BE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44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4580468"/>
            <a:ext cx="11082528" cy="677108"/>
          </a:xfrm>
        </p:spPr>
        <p:txBody>
          <a:bodyPr anchor="b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AE8A6-05EF-4E76-AAAD-41743692E9F9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07CA98DC-1A07-45D0-A835-AD1606EE7BAE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2793016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C4F5195-E8F7-4A2F-B02E-643BB3D8838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476618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3C4F5195-E8F7-4A2F-B02E-643BB3D883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515EFC92-5E3D-4BDC-A378-85D30212A9E2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3" name="2. Slide Title">
            <a:extLst>
              <a:ext uri="{FF2B5EF4-FFF2-40B4-BE49-F238E27FC236}">
                <a16:creationId xmlns:a16="http://schemas.microsoft.com/office/drawing/2014/main" id="{064E079D-5BD2-4787-A7F2-0859A1CB5E94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3044280"/>
            <a:ext cx="5065776" cy="769441"/>
          </a:xfrm>
          <a:prstGeom prst="rect">
            <a:avLst/>
          </a:prstGeom>
        </p:spPr>
        <p:txBody>
          <a:bodyPr vert="horz" rIns="365760" anchor="ctr">
            <a:noAutofit/>
          </a:bodyPr>
          <a:lstStyle>
            <a:lvl1pPr rtl="0">
              <a:defRPr>
                <a:ln w="6350" cap="flat">
                  <a:noFill/>
                  <a:miter lim="800000"/>
                </a:ln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2BF771FC-DD10-42B6-A51E-7F1E26F8184D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C0D33C43-5B9F-44B4-82FA-BAAD11A7FB8E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4983596-431B-4F12-AA07-76914CD3DEE7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307970749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CD01A5A-D383-4F62-8841-DD017253075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372114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473" imgH="476" progId="TCLayout.ActiveDocument.1">
                  <p:embed/>
                </p:oleObj>
              </mc:Choice>
              <mc:Fallback>
                <p:oleObj name="think-cell Slide" r:id="rId9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CD01A5A-D383-4F62-8841-DD01725307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AC2F000-47EB-4070-866B-EF082C9E102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en-US" sz="34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592841"/>
            <a:ext cx="9180576" cy="486608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93000"/>
              </a:lnSpc>
              <a:defRPr sz="3400"/>
            </a:lvl1pPr>
          </a:lstStyle>
          <a:p>
            <a:r>
              <a:rPr lang="en-US" dirty="0"/>
              <a:t>“Click to add quote</a:t>
            </a:r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284630"/>
            <a:ext cx="9180576" cy="27699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quote source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97195F4E-ECA7-41A9-AFF3-0C4DAD103DA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469A753E-961A-4AC3-B6E0-4407B9A4AF36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2679007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779922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413" imgH="416" progId="TCLayout.ActiveDocument.1">
                  <p:embed/>
                </p:oleObj>
              </mc:Choice>
              <mc:Fallback>
                <p:oleObj name="think-cell Slide" r:id="rId15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6FAC554-F995-4246-BE36-413D2200D983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7D03BAA3-96F1-4B7C-895E-B9B8CFDDA50B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6"/>
            </p:custDataLst>
          </p:nvPr>
        </p:nvCxnSpPr>
        <p:spPr>
          <a:xfrm>
            <a:off x="3715757" y="6453769"/>
            <a:ext cx="791870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54736" y="6453769"/>
            <a:ext cx="2514600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3715757" y="1181906"/>
            <a:ext cx="791870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54736" y="1181906"/>
            <a:ext cx="2514600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554736" y="2744369"/>
            <a:ext cx="2514600" cy="769441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11"/>
            </p:custDataLst>
          </p:nvPr>
        </p:nvSpPr>
        <p:spPr>
          <a:xfrm>
            <a:off x="554736" y="3659644"/>
            <a:ext cx="2514600" cy="492443"/>
          </a:xfrm>
        </p:spPr>
        <p:txBody>
          <a:bodyPr wrap="square">
            <a:sp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25B2DE14-9B3F-4199-B082-9FEB12CE57EA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2C7757ED-5357-4B01-BB59-15D4406B0FDF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0746479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155183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413" imgH="416" progId="TCLayout.ActiveDocument.1">
                  <p:embed/>
                </p:oleObj>
              </mc:Choice>
              <mc:Fallback>
                <p:oleObj name="think-cell Slide" r:id="rId15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2D2E0F6-5BB5-47A0-8E4A-CD4E6673B19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2D4C39DE-34D3-430B-A68C-3662DBF9F427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C2A81BD2-BB6D-46F4-A26E-5D243E24DDD3}"/>
              </a:ext>
            </a:extLst>
          </p:cNvPr>
          <p:cNvCxnSpPr/>
          <p:nvPr userDrawn="1">
            <p:custDataLst>
              <p:tags r:id="rId6"/>
            </p:custDataLst>
          </p:nvPr>
        </p:nvCxnSpPr>
        <p:spPr>
          <a:xfrm>
            <a:off x="4671219" y="6453769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860F551B-05D0-4883-89B6-6CE418F81F78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54736" y="6453769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Right">
            <a:extLst>
              <a:ext uri="{FF2B5EF4-FFF2-40B4-BE49-F238E27FC236}">
                <a16:creationId xmlns:a16="http://schemas.microsoft.com/office/drawing/2014/main" id="{AD6B0CAC-AB2A-44BD-A5F1-181F096A1CA7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4671219" y="1181906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TopLineLeft">
            <a:extLst>
              <a:ext uri="{FF2B5EF4-FFF2-40B4-BE49-F238E27FC236}">
                <a16:creationId xmlns:a16="http://schemas.microsoft.com/office/drawing/2014/main" id="{B80458B7-DA1A-4215-B701-10FAC61D0E28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54736" y="1181906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554736" y="2744369"/>
            <a:ext cx="3465576" cy="769441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11"/>
            </p:custDataLst>
          </p:nvPr>
        </p:nvSpPr>
        <p:spPr>
          <a:xfrm>
            <a:off x="554735" y="3659644"/>
            <a:ext cx="3465575" cy="246221"/>
          </a:xfrm>
        </p:spPr>
        <p:txBody>
          <a:bodyPr wrap="square">
            <a:sp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DA204BE1-D5C8-4D03-9090-21D41FEC78E0}"/>
              </a:ext>
            </a:extLst>
          </p:cNvPr>
          <p:cNvSpPr txBox="1"/>
          <p:nvPr userDrawn="1">
            <p:custDataLst>
              <p:tags r:id="rId12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15" name="1. On-page tracker">
            <a:extLst>
              <a:ext uri="{FF2B5EF4-FFF2-40B4-BE49-F238E27FC236}">
                <a16:creationId xmlns:a16="http://schemas.microsoft.com/office/drawing/2014/main" id="{1ADFA379-EDDB-4C62-A3BB-AC227312C688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1593353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497842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413" imgH="416" progId="TCLayout.ActiveDocument.1">
                  <p:embed/>
                </p:oleObj>
              </mc:Choice>
              <mc:Fallback>
                <p:oleObj name="think-cell Slide" r:id="rId16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" name="BottomLineRight">
            <a:extLst>
              <a:ext uri="{FF2B5EF4-FFF2-40B4-BE49-F238E27FC236}">
                <a16:creationId xmlns:a16="http://schemas.microsoft.com/office/drawing/2014/main" id="{A030B95D-1D90-4A27-8714-CFE7C7DB7020}"/>
              </a:ext>
            </a:extLst>
          </p:cNvPr>
          <p:cNvCxnSpPr/>
          <p:nvPr userDrawn="1">
            <p:custDataLst>
              <p:tags r:id="rId6"/>
            </p:custDataLst>
          </p:nvPr>
        </p:nvCxnSpPr>
        <p:spPr>
          <a:xfrm>
            <a:off x="6573171" y="6453769"/>
            <a:ext cx="50657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BottomLineLeft">
            <a:extLst>
              <a:ext uri="{FF2B5EF4-FFF2-40B4-BE49-F238E27FC236}">
                <a16:creationId xmlns:a16="http://schemas.microsoft.com/office/drawing/2014/main" id="{546D990A-A0D7-434B-9320-6311D017DAA2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54736" y="6453769"/>
            <a:ext cx="50657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TopLineRight">
            <a:extLst>
              <a:ext uri="{FF2B5EF4-FFF2-40B4-BE49-F238E27FC236}">
                <a16:creationId xmlns:a16="http://schemas.microsoft.com/office/drawing/2014/main" id="{9388C4F9-67A3-422B-89FF-FAD8454A2F57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6573171" y="1181906"/>
            <a:ext cx="50657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TopLineLeft">
            <a:extLst>
              <a:ext uri="{FF2B5EF4-FFF2-40B4-BE49-F238E27FC236}">
                <a16:creationId xmlns:a16="http://schemas.microsoft.com/office/drawing/2014/main" id="{1C0D7255-5C21-4254-B3DE-6D296E69C5F2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54736" y="1181906"/>
            <a:ext cx="50657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55D849-0DEC-44CD-849F-C8D9C2279FD6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554736" y="1181906"/>
            <a:ext cx="50657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0E1A178A-6BDC-4A0A-9F92-72F6EB95AD8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4" name="2. Slide Title">
            <a:extLst>
              <a:ext uri="{FF2B5EF4-FFF2-40B4-BE49-F238E27FC236}">
                <a16:creationId xmlns:a16="http://schemas.microsoft.com/office/drawing/2014/main" id="{06A9E224-CFBD-42B8-A4C0-EFE2C017E523}"/>
              </a:ext>
            </a:extLst>
          </p:cNvPr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54736" y="182372"/>
            <a:ext cx="5065776" cy="731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3. Subtitle">
            <a:extLst>
              <a:ext uri="{FF2B5EF4-FFF2-40B4-BE49-F238E27FC236}">
                <a16:creationId xmlns:a16="http://schemas.microsoft.com/office/drawing/2014/main" id="{F7FC2EC4-28A5-4B24-B46C-79BCB0964344}"/>
              </a:ext>
            </a:extLst>
          </p:cNvPr>
          <p:cNvSpPr>
            <a:spLocks noGrp="1"/>
          </p:cNvSpPr>
          <p:nvPr>
            <p:ph type="subTitle" idx="1"/>
            <p:custDataLst>
              <p:tags r:id="rId14"/>
            </p:custDataLst>
          </p:nvPr>
        </p:nvSpPr>
        <p:spPr>
          <a:xfrm>
            <a:off x="554736" y="903861"/>
            <a:ext cx="5065776" cy="276999"/>
          </a:xfrm>
        </p:spPr>
        <p:txBody>
          <a:bodyPr anchor="ctr" anchorCtr="0"/>
          <a:lstStyle/>
          <a:p>
            <a:r>
              <a:rPr lang="en-US" sz="1600"/>
              <a:t>Click to edit Master subtitle style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672254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124433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572" imgH="588" progId="TCLayout.ActiveDocument.1">
                  <p:embed/>
                </p:oleObj>
              </mc:Choice>
              <mc:Fallback>
                <p:oleObj name="think-cell Slide" r:id="rId16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D8F8ABD0-305F-4DFC-AC60-1FB7BB16830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6" name="SlideLogoText">
            <a:extLst>
              <a:ext uri="{FF2B5EF4-FFF2-40B4-BE49-F238E27FC236}">
                <a16:creationId xmlns:a16="http://schemas.microsoft.com/office/drawing/2014/main" id="{AEC46ACE-42CD-4304-9E51-86DBC38CA4EB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BottomLineRight">
            <a:extLst>
              <a:ext uri="{FF2B5EF4-FFF2-40B4-BE49-F238E27FC236}">
                <a16:creationId xmlns:a16="http://schemas.microsoft.com/office/drawing/2014/main" id="{6425396B-5490-4E4D-8EA4-E4AB4F98BF62}"/>
              </a:ext>
            </a:extLst>
          </p:cNvPr>
          <p:cNvCxnSpPr/>
          <p:nvPr userDrawn="1">
            <p:custDataLst>
              <p:tags r:id="rId6"/>
            </p:custDataLst>
          </p:nvPr>
        </p:nvCxnSpPr>
        <p:spPr>
          <a:xfrm>
            <a:off x="8173371" y="6453769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BottomLineLeft">
            <a:extLst>
              <a:ext uri="{FF2B5EF4-FFF2-40B4-BE49-F238E27FC236}">
                <a16:creationId xmlns:a16="http://schemas.microsoft.com/office/drawing/2014/main" id="{570396F1-4249-402C-975E-F70778173C25}"/>
              </a:ext>
            </a:extLst>
          </p:cNvPr>
          <p:cNvCxnSpPr/>
          <p:nvPr userDrawn="1">
            <p:custDataLst>
              <p:tags r:id="rId7"/>
            </p:custDataLst>
          </p:nvPr>
        </p:nvCxnSpPr>
        <p:spPr>
          <a:xfrm>
            <a:off x="554736" y="6453769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Right">
            <a:extLst>
              <a:ext uri="{FF2B5EF4-FFF2-40B4-BE49-F238E27FC236}">
                <a16:creationId xmlns:a16="http://schemas.microsoft.com/office/drawing/2014/main" id="{C5BD98EE-C09E-457E-A028-EBE485145AA3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8173371" y="1181906"/>
            <a:ext cx="3465576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TopLineLeft">
            <a:extLst>
              <a:ext uri="{FF2B5EF4-FFF2-40B4-BE49-F238E27FC236}">
                <a16:creationId xmlns:a16="http://schemas.microsoft.com/office/drawing/2014/main" id="{47D3FB95-30DE-4983-B5AE-01B80542C0DD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54736" y="1181906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8D646E-BD43-4948-96FE-F798F0E18D71}"/>
              </a:ext>
            </a:extLst>
          </p:cNvPr>
          <p:cNvCxnSpPr/>
          <p:nvPr userDrawn="1">
            <p:custDataLst>
              <p:tags r:id="rId10"/>
            </p:custDataLst>
          </p:nvPr>
        </p:nvCxnSpPr>
        <p:spPr>
          <a:xfrm>
            <a:off x="554736" y="1181906"/>
            <a:ext cx="69677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F25A304F-F50E-4F96-991D-CFEB07060178}"/>
              </a:ext>
            </a:extLst>
          </p:cNvPr>
          <p:cNvSpPr txBox="1"/>
          <p:nvPr userDrawn="1">
            <p:custDataLst>
              <p:tags r:id="rId11"/>
            </p:custDataLst>
          </p:nvPr>
        </p:nvSpPr>
        <p:spPr>
          <a:xfrm>
            <a:off x="554735" y="6501669"/>
            <a:ext cx="6967729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25" name="2. Slide Title">
            <a:extLst>
              <a:ext uri="{FF2B5EF4-FFF2-40B4-BE49-F238E27FC236}">
                <a16:creationId xmlns:a16="http://schemas.microsoft.com/office/drawing/2014/main" id="{AA4BE143-5F32-4F04-B536-5DD597732824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554736" y="182372"/>
            <a:ext cx="6967728" cy="731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97E30C8F-A677-42C7-A072-4ACC7DC3D698}"/>
              </a:ext>
            </a:extLst>
          </p:cNvPr>
          <p:cNvSpPr>
            <a:spLocks noGrp="1"/>
          </p:cNvSpPr>
          <p:nvPr>
            <p:ph type="subTitle" idx="1"/>
            <p:custDataLst>
              <p:tags r:id="rId13"/>
            </p:custDataLst>
          </p:nvPr>
        </p:nvSpPr>
        <p:spPr>
          <a:xfrm>
            <a:off x="554736" y="903861"/>
            <a:ext cx="6967728" cy="276999"/>
          </a:xfrm>
        </p:spPr>
        <p:txBody>
          <a:bodyPr anchor="ctr" anchorCtr="0"/>
          <a:lstStyle/>
          <a:p>
            <a:r>
              <a:rPr lang="en-US" sz="1600"/>
              <a:t>Click to edit Master subtitle style</a:t>
            </a:r>
            <a:endParaRPr lang="en-US" sz="1600" dirty="0"/>
          </a:p>
        </p:txBody>
      </p:sp>
      <p:sp>
        <p:nvSpPr>
          <p:cNvPr id="19" name="1. On-page tracker">
            <a:extLst>
              <a:ext uri="{FF2B5EF4-FFF2-40B4-BE49-F238E27FC236}">
                <a16:creationId xmlns:a16="http://schemas.microsoft.com/office/drawing/2014/main" id="{288125BB-6CB4-4B7C-8E2B-CB1912430A39}"/>
              </a:ext>
            </a:extLst>
          </p:cNvPr>
          <p:cNvSpPr>
            <a:spLocks noGrp="1"/>
          </p:cNvSpPr>
          <p:nvPr>
            <p:ph type="body" sz="quarter" idx="18" hasCustomPrompt="1"/>
            <p:custDataLst>
              <p:tags r:id="rId14"/>
            </p:custDataLst>
          </p:nvPr>
        </p:nvSpPr>
        <p:spPr>
          <a:xfrm>
            <a:off x="8173370" y="78768"/>
            <a:ext cx="3466941" cy="123111"/>
          </a:xfrm>
        </p:spPr>
        <p:txBody>
          <a:bodyPr wrap="square"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42883034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023464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413" imgH="416" progId="TCLayout.ActiveDocument.1">
                  <p:embed/>
                </p:oleObj>
              </mc:Choice>
              <mc:Fallback>
                <p:oleObj name="think-cell Slide" r:id="rId15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5C86E70-6ADC-4EA2-90F2-373AC4FDE5D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7" name="SlideLogoText">
            <a:extLst>
              <a:ext uri="{FF2B5EF4-FFF2-40B4-BE49-F238E27FC236}">
                <a16:creationId xmlns:a16="http://schemas.microsoft.com/office/drawing/2014/main" id="{609F85FD-B74A-4A4E-BFA9-7668DD6BCB90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7" name="BottomLineRight">
            <a:extLst>
              <a:ext uri="{FF2B5EF4-FFF2-40B4-BE49-F238E27FC236}">
                <a16:creationId xmlns:a16="http://schemas.microsoft.com/office/drawing/2014/main" id="{C7EF0021-7C64-4C3A-BB10-343D51B3F040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9119861" y="6453769"/>
            <a:ext cx="2514600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BottomLineLeft">
            <a:extLst>
              <a:ext uri="{FF2B5EF4-FFF2-40B4-BE49-F238E27FC236}">
                <a16:creationId xmlns:a16="http://schemas.microsoft.com/office/drawing/2014/main" id="{769848ED-A1D9-4D6F-AC16-5512562B47A0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>
            <a:off x="554736" y="6453769"/>
            <a:ext cx="791870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TopLineRight">
            <a:extLst>
              <a:ext uri="{FF2B5EF4-FFF2-40B4-BE49-F238E27FC236}">
                <a16:creationId xmlns:a16="http://schemas.microsoft.com/office/drawing/2014/main" id="{9DD5C457-8894-4C00-BE39-CE61754727F6}"/>
              </a:ext>
            </a:extLst>
          </p:cNvPr>
          <p:cNvCxnSpPr/>
          <p:nvPr userDrawn="1">
            <p:custDataLst>
              <p:tags r:id="rId8"/>
            </p:custDataLst>
          </p:nvPr>
        </p:nvCxnSpPr>
        <p:spPr>
          <a:xfrm>
            <a:off x="9119861" y="1181906"/>
            <a:ext cx="2514600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TopLineLeft">
            <a:extLst>
              <a:ext uri="{FF2B5EF4-FFF2-40B4-BE49-F238E27FC236}">
                <a16:creationId xmlns:a16="http://schemas.microsoft.com/office/drawing/2014/main" id="{8B2884B5-93FA-4ECC-9065-3398231F02FC}"/>
              </a:ext>
            </a:extLst>
          </p:cNvPr>
          <p:cNvCxnSpPr/>
          <p:nvPr userDrawn="1">
            <p:custDataLst>
              <p:tags r:id="rId9"/>
            </p:custDataLst>
          </p:nvPr>
        </p:nvCxnSpPr>
        <p:spPr>
          <a:xfrm>
            <a:off x="554736" y="1181906"/>
            <a:ext cx="7918704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10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Source: …</a:t>
            </a:r>
          </a:p>
        </p:txBody>
      </p:sp>
      <p:sp>
        <p:nvSpPr>
          <p:cNvPr id="20" name="1. On-page tracker">
            <a:extLst>
              <a:ext uri="{FF2B5EF4-FFF2-40B4-BE49-F238E27FC236}">
                <a16:creationId xmlns:a16="http://schemas.microsoft.com/office/drawing/2014/main" id="{CA286AFC-8B29-4E70-86B3-6C866D5BEC95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11"/>
            </p:custDataLst>
          </p:nvPr>
        </p:nvSpPr>
        <p:spPr>
          <a:xfrm>
            <a:off x="9119860" y="78768"/>
            <a:ext cx="2520451" cy="123111"/>
          </a:xfrm>
        </p:spPr>
        <p:txBody>
          <a:bodyPr wrap="square"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  <p:sp>
        <p:nvSpPr>
          <p:cNvPr id="21" name="2. Slide Title">
            <a:extLst>
              <a:ext uri="{FF2B5EF4-FFF2-40B4-BE49-F238E27FC236}">
                <a16:creationId xmlns:a16="http://schemas.microsoft.com/office/drawing/2014/main" id="{37073CF3-4B2B-440D-B24E-174E36B7892F}"/>
              </a:ext>
            </a:extLst>
          </p:cNvPr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554736" y="182372"/>
            <a:ext cx="7918704" cy="7315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3. Subtitle">
            <a:extLst>
              <a:ext uri="{FF2B5EF4-FFF2-40B4-BE49-F238E27FC236}">
                <a16:creationId xmlns:a16="http://schemas.microsoft.com/office/drawing/2014/main" id="{61C78DC4-4C20-4AA3-93C4-00442F85A83B}"/>
              </a:ext>
            </a:extLst>
          </p:cNvPr>
          <p:cNvSpPr>
            <a:spLocks noGrp="1"/>
          </p:cNvSpPr>
          <p:nvPr>
            <p:ph type="subTitle" idx="1"/>
            <p:custDataLst>
              <p:tags r:id="rId13"/>
            </p:custDataLst>
          </p:nvPr>
        </p:nvSpPr>
        <p:spPr>
          <a:xfrm>
            <a:off x="554736" y="903861"/>
            <a:ext cx="7918704" cy="276999"/>
          </a:xfrm>
        </p:spPr>
        <p:txBody>
          <a:bodyPr anchor="ctr" anchorCtr="0"/>
          <a:lstStyle/>
          <a:p>
            <a:r>
              <a:rPr lang="en-US" sz="1600"/>
              <a:t>Click to edit Master subtitle style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86136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BottomLine">
            <a:extLst>
              <a:ext uri="{FF2B5EF4-FFF2-40B4-BE49-F238E27FC236}">
                <a16:creationId xmlns:a16="http://schemas.microsoft.com/office/drawing/2014/main" id="{1A205B6C-F79D-4193-9FCF-230AF1D51716}"/>
              </a:ext>
            </a:extLst>
          </p:cNvPr>
          <p:cNvCxnSpPr/>
          <p:nvPr userDrawn="1">
            <p:custDataLst>
              <p:tags r:id="rId1"/>
            </p:custDataLst>
          </p:nvPr>
        </p:nvCxnSpPr>
        <p:spPr>
          <a:xfrm>
            <a:off x="554736" y="6453769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">
            <a:extLst>
              <a:ext uri="{FF2B5EF4-FFF2-40B4-BE49-F238E27FC236}">
                <a16:creationId xmlns:a16="http://schemas.microsoft.com/office/drawing/2014/main" id="{CB6CF5F8-7994-4E97-9AE6-6C98CE30967C}"/>
              </a:ext>
            </a:extLst>
          </p:cNvPr>
          <p:cNvCxnSpPr/>
          <p:nvPr userDrawn="1">
            <p:custDataLst>
              <p:tags r:id="rId2"/>
            </p:custDataLst>
          </p:nvPr>
        </p:nvCxnSpPr>
        <p:spPr>
          <a:xfrm>
            <a:off x="554736" y="1181906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LogoText">
            <a:extLst>
              <a:ext uri="{FF2B5EF4-FFF2-40B4-BE49-F238E27FC236}">
                <a16:creationId xmlns:a16="http://schemas.microsoft.com/office/drawing/2014/main" id="{B789CE62-716F-47B1-B8FE-60436A1FA5A7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5171"/>
            <a:ext cx="11082528" cy="98951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81E2484B-3E40-408C-A350-5EB40C8A09F0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A91FB312-B423-41B9-AEAA-2BE53183470B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81266276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LogoText">
            <a:extLst>
              <a:ext uri="{FF2B5EF4-FFF2-40B4-BE49-F238E27FC236}">
                <a16:creationId xmlns:a16="http://schemas.microsoft.com/office/drawing/2014/main" id="{92A63429-03F1-4595-BAE1-A5F5E74A0DF2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09F9A864-CDB7-4063-BBF8-591908AA18D0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AEB01CB-E358-4EC5-960A-ABFC66CD5A21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4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338633422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832E4BA7-205B-4431-879A-B60A0FD6D20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778887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44" imgH="344" progId="TCLayout.ActiveDocument.1">
                  <p:embed/>
                </p:oleObj>
              </mc:Choice>
              <mc:Fallback>
                <p:oleObj name="think-cell Slide" r:id="rId5" imgW="344" imgH="34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832E4BA7-205B-4431-879A-B60A0FD6D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artnership">
            <a:extLst>
              <a:ext uri="{FF2B5EF4-FFF2-40B4-BE49-F238E27FC236}">
                <a16:creationId xmlns:a16="http://schemas.microsoft.com/office/drawing/2014/main" id="{7C3A32BD-483D-48A2-B0AF-7A522357124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LogoImage">
            <a:extLst>
              <a:ext uri="{FF2B5EF4-FFF2-40B4-BE49-F238E27FC236}">
                <a16:creationId xmlns:a16="http://schemas.microsoft.com/office/drawing/2014/main" id="{CC7EE236-F5C9-45E4-A938-FB794BCDD026}"/>
              </a:ext>
            </a:extLst>
          </p:cNvPr>
          <p:cNvGrpSpPr>
            <a:grpSpLocks noChangeAspect="1"/>
          </p:cNvGrpSpPr>
          <p:nvPr userDrawn="1">
            <p:custDataLst>
              <p:tags r:id="rId2"/>
            </p:custDataLst>
          </p:nvPr>
        </p:nvGrpSpPr>
        <p:grpSpPr bwMode="black">
          <a:xfrm>
            <a:off x="549271" y="481160"/>
            <a:ext cx="1893201" cy="585216"/>
            <a:chOff x="0" y="973"/>
            <a:chExt cx="7680" cy="2374"/>
          </a:xfrm>
        </p:grpSpPr>
        <p:sp>
          <p:nvSpPr>
            <p:cNvPr id="14" name="AutoShape 3">
              <a:extLst>
                <a:ext uri="{FF2B5EF4-FFF2-40B4-BE49-F238E27FC236}">
                  <a16:creationId xmlns:a16="http://schemas.microsoft.com/office/drawing/2014/main" id="{DD51008E-BD46-4558-BF00-CDD9F0CE18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black">
            <a:xfrm>
              <a:off x="0" y="973"/>
              <a:ext cx="7680" cy="2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C37904A-905D-4FD7-8DD4-604C419D9AB5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0" y="974"/>
              <a:ext cx="7680" cy="2373"/>
            </a:xfrm>
            <a:custGeom>
              <a:avLst/>
              <a:gdLst>
                <a:gd name="T0" fmla="*/ 4209 w 15155"/>
                <a:gd name="T1" fmla="*/ 2986 h 4678"/>
                <a:gd name="T2" fmla="*/ 3707 w 15155"/>
                <a:gd name="T3" fmla="*/ 2422 h 4678"/>
                <a:gd name="T4" fmla="*/ 3712 w 15155"/>
                <a:gd name="T5" fmla="*/ 2340 h 4678"/>
                <a:gd name="T6" fmla="*/ 4724 w 15155"/>
                <a:gd name="T7" fmla="*/ 4124 h 4678"/>
                <a:gd name="T8" fmla="*/ 3330 w 15155"/>
                <a:gd name="T9" fmla="*/ 3521 h 4678"/>
                <a:gd name="T10" fmla="*/ 5673 w 15155"/>
                <a:gd name="T11" fmla="*/ 3002 h 4678"/>
                <a:gd name="T12" fmla="*/ 6627 w 15155"/>
                <a:gd name="T13" fmla="*/ 2408 h 4678"/>
                <a:gd name="T14" fmla="*/ 6279 w 15155"/>
                <a:gd name="T15" fmla="*/ 4007 h 4678"/>
                <a:gd name="T16" fmla="*/ 10270 w 15155"/>
                <a:gd name="T17" fmla="*/ 3073 h 4678"/>
                <a:gd name="T18" fmla="*/ 10801 w 15155"/>
                <a:gd name="T19" fmla="*/ 4678 h 4678"/>
                <a:gd name="T20" fmla="*/ 11466 w 15155"/>
                <a:gd name="T21" fmla="*/ 3537 h 4678"/>
                <a:gd name="T22" fmla="*/ 10602 w 15155"/>
                <a:gd name="T23" fmla="*/ 3405 h 4678"/>
                <a:gd name="T24" fmla="*/ 14762 w 15155"/>
                <a:gd name="T25" fmla="*/ 3073 h 4678"/>
                <a:gd name="T26" fmla="*/ 14505 w 15155"/>
                <a:gd name="T27" fmla="*/ 2986 h 4678"/>
                <a:gd name="T28" fmla="*/ 14145 w 15155"/>
                <a:gd name="T29" fmla="*/ 4620 h 4678"/>
                <a:gd name="T30" fmla="*/ 15155 w 15155"/>
                <a:gd name="T31" fmla="*/ 2986 h 4678"/>
                <a:gd name="T32" fmla="*/ 10231 w 15155"/>
                <a:gd name="T33" fmla="*/ 4037 h 4678"/>
                <a:gd name="T34" fmla="*/ 9005 w 15155"/>
                <a:gd name="T35" fmla="*/ 2961 h 4678"/>
                <a:gd name="T36" fmla="*/ 8378 w 15155"/>
                <a:gd name="T37" fmla="*/ 3194 h 4678"/>
                <a:gd name="T38" fmla="*/ 8775 w 15155"/>
                <a:gd name="T39" fmla="*/ 4037 h 4678"/>
                <a:gd name="T40" fmla="*/ 9107 w 15155"/>
                <a:gd name="T41" fmla="*/ 3916 h 4678"/>
                <a:gd name="T42" fmla="*/ 9439 w 15155"/>
                <a:gd name="T43" fmla="*/ 4037 h 4678"/>
                <a:gd name="T44" fmla="*/ 9712 w 15155"/>
                <a:gd name="T45" fmla="*/ 4037 h 4678"/>
                <a:gd name="T46" fmla="*/ 7962 w 15155"/>
                <a:gd name="T47" fmla="*/ 3741 h 4678"/>
                <a:gd name="T48" fmla="*/ 7962 w 15155"/>
                <a:gd name="T49" fmla="*/ 3741 h 4678"/>
                <a:gd name="T50" fmla="*/ 12654 w 15155"/>
                <a:gd name="T51" fmla="*/ 2986 h 4678"/>
                <a:gd name="T52" fmla="*/ 12586 w 15155"/>
                <a:gd name="T53" fmla="*/ 4036 h 4678"/>
                <a:gd name="T54" fmla="*/ 11780 w 15155"/>
                <a:gd name="T55" fmla="*/ 3367 h 4678"/>
                <a:gd name="T56" fmla="*/ 11871 w 15155"/>
                <a:gd name="T57" fmla="*/ 4146 h 4678"/>
                <a:gd name="T58" fmla="*/ 13060 w 15155"/>
                <a:gd name="T59" fmla="*/ 3917 h 4678"/>
                <a:gd name="T60" fmla="*/ 13423 w 15155"/>
                <a:gd name="T61" fmla="*/ 4037 h 4678"/>
                <a:gd name="T62" fmla="*/ 12250 w 15155"/>
                <a:gd name="T63" fmla="*/ 3787 h 4678"/>
                <a:gd name="T64" fmla="*/ 12250 w 15155"/>
                <a:gd name="T65" fmla="*/ 3787 h 4678"/>
                <a:gd name="T66" fmla="*/ 8758 w 15155"/>
                <a:gd name="T67" fmla="*/ 1080 h 4678"/>
                <a:gd name="T68" fmla="*/ 8559 w 15155"/>
                <a:gd name="T69" fmla="*/ 1013 h 4678"/>
                <a:gd name="T70" fmla="*/ 9105 w 15155"/>
                <a:gd name="T71" fmla="*/ 2310 h 4678"/>
                <a:gd name="T72" fmla="*/ 9553 w 15155"/>
                <a:gd name="T73" fmla="*/ 626 h 4678"/>
                <a:gd name="T74" fmla="*/ 9293 w 15155"/>
                <a:gd name="T75" fmla="*/ 713 h 4678"/>
                <a:gd name="T76" fmla="*/ 8947 w 15155"/>
                <a:gd name="T77" fmla="*/ 843 h 4678"/>
                <a:gd name="T78" fmla="*/ 5105 w 15155"/>
                <a:gd name="T79" fmla="*/ 349 h 4678"/>
                <a:gd name="T80" fmla="*/ 3793 w 15155"/>
                <a:gd name="T81" fmla="*/ 882 h 4678"/>
                <a:gd name="T82" fmla="*/ 5848 w 15155"/>
                <a:gd name="T83" fmla="*/ 981 h 4678"/>
                <a:gd name="T84" fmla="*/ 6211 w 15155"/>
                <a:gd name="T85" fmla="*/ 1763 h 4678"/>
                <a:gd name="T86" fmla="*/ 6296 w 15155"/>
                <a:gd name="T87" fmla="*/ 601 h 4678"/>
                <a:gd name="T88" fmla="*/ 5638 w 15155"/>
                <a:gd name="T89" fmla="*/ 833 h 4678"/>
                <a:gd name="T90" fmla="*/ 4836 w 15155"/>
                <a:gd name="T91" fmla="*/ 625 h 4678"/>
                <a:gd name="T92" fmla="*/ 4778 w 15155"/>
                <a:gd name="T93" fmla="*/ 1676 h 4678"/>
                <a:gd name="T94" fmla="*/ 4692 w 15155"/>
                <a:gd name="T95" fmla="*/ 0 h 4678"/>
                <a:gd name="T96" fmla="*/ 3614 w 15155"/>
                <a:gd name="T97" fmla="*/ 221 h 4678"/>
                <a:gd name="T98" fmla="*/ 3236 w 15155"/>
                <a:gd name="T99" fmla="*/ 88 h 4678"/>
                <a:gd name="T100" fmla="*/ 3836 w 15155"/>
                <a:gd name="T101" fmla="*/ 1763 h 4678"/>
                <a:gd name="T102" fmla="*/ 7219 w 15155"/>
                <a:gd name="T103" fmla="*/ 683 h 4678"/>
                <a:gd name="T104" fmla="*/ 7226 w 15155"/>
                <a:gd name="T105" fmla="*/ 598 h 4678"/>
                <a:gd name="T106" fmla="*/ 6952 w 15155"/>
                <a:gd name="T107" fmla="*/ 1361 h 4678"/>
                <a:gd name="T108" fmla="*/ 7720 w 15155"/>
                <a:gd name="T109" fmla="*/ 1446 h 4678"/>
                <a:gd name="T110" fmla="*/ 3049 w 15155"/>
                <a:gd name="T111" fmla="*/ 753 h 4678"/>
                <a:gd name="T112" fmla="*/ 2703 w 15155"/>
                <a:gd name="T113" fmla="*/ 1584 h 4678"/>
                <a:gd name="T114" fmla="*/ 87 w 15155"/>
                <a:gd name="T115" fmla="*/ 88 h 4678"/>
                <a:gd name="T116" fmla="*/ 549 w 15155"/>
                <a:gd name="T117" fmla="*/ 1763 h 4678"/>
                <a:gd name="T118" fmla="*/ 1609 w 15155"/>
                <a:gd name="T119" fmla="*/ 259 h 4678"/>
                <a:gd name="T120" fmla="*/ 2069 w 15155"/>
                <a:gd name="T121" fmla="*/ 1676 h 4678"/>
                <a:gd name="T122" fmla="*/ 2070 w 15155"/>
                <a:gd name="T123" fmla="*/ 0 h 4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55" h="4678">
                  <a:moveTo>
                    <a:pt x="4451" y="3751"/>
                  </a:moveTo>
                  <a:cubicBezTo>
                    <a:pt x="4549" y="3607"/>
                    <a:pt x="4604" y="3438"/>
                    <a:pt x="4609" y="3264"/>
                  </a:cubicBezTo>
                  <a:cubicBezTo>
                    <a:pt x="4611" y="3211"/>
                    <a:pt x="4732" y="3072"/>
                    <a:pt x="4766" y="3072"/>
                  </a:cubicBezTo>
                  <a:cubicBezTo>
                    <a:pt x="4834" y="3072"/>
                    <a:pt x="4834" y="3072"/>
                    <a:pt x="4834" y="3072"/>
                  </a:cubicBezTo>
                  <a:cubicBezTo>
                    <a:pt x="4834" y="2986"/>
                    <a:pt x="4834" y="2986"/>
                    <a:pt x="4834" y="2986"/>
                  </a:cubicBezTo>
                  <a:cubicBezTo>
                    <a:pt x="4209" y="2986"/>
                    <a:pt x="4209" y="2986"/>
                    <a:pt x="4209" y="2986"/>
                  </a:cubicBezTo>
                  <a:cubicBezTo>
                    <a:pt x="4209" y="3073"/>
                    <a:pt x="4209" y="3073"/>
                    <a:pt x="4209" y="3073"/>
                  </a:cubicBezTo>
                  <a:cubicBezTo>
                    <a:pt x="4380" y="3078"/>
                    <a:pt x="4487" y="3175"/>
                    <a:pt x="4487" y="3337"/>
                  </a:cubicBezTo>
                  <a:cubicBezTo>
                    <a:pt x="4487" y="3482"/>
                    <a:pt x="4463" y="3591"/>
                    <a:pt x="4395" y="3702"/>
                  </a:cubicBezTo>
                  <a:cubicBezTo>
                    <a:pt x="4155" y="3489"/>
                    <a:pt x="3882" y="3230"/>
                    <a:pt x="3654" y="2986"/>
                  </a:cubicBezTo>
                  <a:cubicBezTo>
                    <a:pt x="3501" y="2928"/>
                    <a:pt x="3404" y="2814"/>
                    <a:pt x="3404" y="2673"/>
                  </a:cubicBezTo>
                  <a:cubicBezTo>
                    <a:pt x="3404" y="2514"/>
                    <a:pt x="3518" y="2422"/>
                    <a:pt x="3707" y="2422"/>
                  </a:cubicBezTo>
                  <a:cubicBezTo>
                    <a:pt x="3942" y="2422"/>
                    <a:pt x="4116" y="2659"/>
                    <a:pt x="4116" y="2777"/>
                  </a:cubicBezTo>
                  <a:cubicBezTo>
                    <a:pt x="4191" y="2777"/>
                    <a:pt x="4191" y="2777"/>
                    <a:pt x="4191" y="2777"/>
                  </a:cubicBezTo>
                  <a:cubicBezTo>
                    <a:pt x="4191" y="2362"/>
                    <a:pt x="4191" y="2362"/>
                    <a:pt x="4191" y="2362"/>
                  </a:cubicBezTo>
                  <a:cubicBezTo>
                    <a:pt x="4116" y="2362"/>
                    <a:pt x="4116" y="2362"/>
                    <a:pt x="4116" y="2362"/>
                  </a:cubicBezTo>
                  <a:cubicBezTo>
                    <a:pt x="4097" y="2391"/>
                    <a:pt x="4074" y="2393"/>
                    <a:pt x="4034" y="2393"/>
                  </a:cubicBezTo>
                  <a:cubicBezTo>
                    <a:pt x="3959" y="2393"/>
                    <a:pt x="3874" y="2340"/>
                    <a:pt x="3712" y="2340"/>
                  </a:cubicBezTo>
                  <a:cubicBezTo>
                    <a:pt x="3453" y="2340"/>
                    <a:pt x="3288" y="2480"/>
                    <a:pt x="3288" y="2732"/>
                  </a:cubicBezTo>
                  <a:cubicBezTo>
                    <a:pt x="3288" y="2887"/>
                    <a:pt x="3346" y="2991"/>
                    <a:pt x="3431" y="3100"/>
                  </a:cubicBezTo>
                  <a:cubicBezTo>
                    <a:pt x="3253" y="3219"/>
                    <a:pt x="3146" y="3420"/>
                    <a:pt x="3148" y="3634"/>
                  </a:cubicBezTo>
                  <a:cubicBezTo>
                    <a:pt x="3148" y="3944"/>
                    <a:pt x="3421" y="4155"/>
                    <a:pt x="3707" y="4155"/>
                  </a:cubicBezTo>
                  <a:cubicBezTo>
                    <a:pt x="3966" y="4155"/>
                    <a:pt x="4145" y="4080"/>
                    <a:pt x="4286" y="3944"/>
                  </a:cubicBezTo>
                  <a:cubicBezTo>
                    <a:pt x="4431" y="4078"/>
                    <a:pt x="4552" y="4124"/>
                    <a:pt x="4724" y="4124"/>
                  </a:cubicBezTo>
                  <a:cubicBezTo>
                    <a:pt x="4913" y="4124"/>
                    <a:pt x="4913" y="4124"/>
                    <a:pt x="4913" y="4124"/>
                  </a:cubicBezTo>
                  <a:cubicBezTo>
                    <a:pt x="4913" y="4036"/>
                    <a:pt x="4913" y="4036"/>
                    <a:pt x="4913" y="4036"/>
                  </a:cubicBezTo>
                  <a:cubicBezTo>
                    <a:pt x="4809" y="4036"/>
                    <a:pt x="4809" y="4036"/>
                    <a:pt x="4809" y="4036"/>
                  </a:cubicBezTo>
                  <a:cubicBezTo>
                    <a:pt x="4685" y="3947"/>
                    <a:pt x="4565" y="3852"/>
                    <a:pt x="4451" y="3751"/>
                  </a:cubicBezTo>
                  <a:close/>
                  <a:moveTo>
                    <a:pt x="3851" y="4015"/>
                  </a:moveTo>
                  <a:cubicBezTo>
                    <a:pt x="3599" y="4015"/>
                    <a:pt x="3330" y="3772"/>
                    <a:pt x="3330" y="3521"/>
                  </a:cubicBezTo>
                  <a:cubicBezTo>
                    <a:pt x="3330" y="3339"/>
                    <a:pt x="3378" y="3243"/>
                    <a:pt x="3470" y="3148"/>
                  </a:cubicBezTo>
                  <a:cubicBezTo>
                    <a:pt x="3707" y="3414"/>
                    <a:pt x="3962" y="3664"/>
                    <a:pt x="4233" y="3896"/>
                  </a:cubicBezTo>
                  <a:cubicBezTo>
                    <a:pt x="4134" y="3971"/>
                    <a:pt x="4008" y="4015"/>
                    <a:pt x="3851" y="4015"/>
                  </a:cubicBezTo>
                  <a:close/>
                  <a:moveTo>
                    <a:pt x="6279" y="4007"/>
                  </a:moveTo>
                  <a:cubicBezTo>
                    <a:pt x="5920" y="4007"/>
                    <a:pt x="5707" y="3758"/>
                    <a:pt x="5678" y="3450"/>
                  </a:cubicBezTo>
                  <a:cubicBezTo>
                    <a:pt x="5664" y="3301"/>
                    <a:pt x="5663" y="3151"/>
                    <a:pt x="5673" y="3002"/>
                  </a:cubicBezTo>
                  <a:cubicBezTo>
                    <a:pt x="5705" y="2605"/>
                    <a:pt x="5887" y="2435"/>
                    <a:pt x="6192" y="2435"/>
                  </a:cubicBezTo>
                  <a:cubicBezTo>
                    <a:pt x="6523" y="2435"/>
                    <a:pt x="6726" y="2803"/>
                    <a:pt x="6726" y="2985"/>
                  </a:cubicBezTo>
                  <a:cubicBezTo>
                    <a:pt x="6801" y="2985"/>
                    <a:pt x="6801" y="2985"/>
                    <a:pt x="6801" y="2985"/>
                  </a:cubicBezTo>
                  <a:cubicBezTo>
                    <a:pt x="6801" y="2362"/>
                    <a:pt x="6801" y="2362"/>
                    <a:pt x="6801" y="2362"/>
                  </a:cubicBezTo>
                  <a:cubicBezTo>
                    <a:pt x="6736" y="2362"/>
                    <a:pt x="6736" y="2362"/>
                    <a:pt x="6736" y="2362"/>
                  </a:cubicBezTo>
                  <a:cubicBezTo>
                    <a:pt x="6709" y="2393"/>
                    <a:pt x="6683" y="2408"/>
                    <a:pt x="6627" y="2408"/>
                  </a:cubicBezTo>
                  <a:cubicBezTo>
                    <a:pt x="6489" y="2408"/>
                    <a:pt x="6370" y="2330"/>
                    <a:pt x="6181" y="2330"/>
                  </a:cubicBezTo>
                  <a:cubicBezTo>
                    <a:pt x="5687" y="2330"/>
                    <a:pt x="5392" y="2732"/>
                    <a:pt x="5392" y="3236"/>
                  </a:cubicBezTo>
                  <a:cubicBezTo>
                    <a:pt x="5392" y="3740"/>
                    <a:pt x="5719" y="4156"/>
                    <a:pt x="6225" y="4156"/>
                  </a:cubicBezTo>
                  <a:cubicBezTo>
                    <a:pt x="6577" y="4156"/>
                    <a:pt x="6824" y="3967"/>
                    <a:pt x="6937" y="3652"/>
                  </a:cubicBezTo>
                  <a:cubicBezTo>
                    <a:pt x="6845" y="3652"/>
                    <a:pt x="6845" y="3652"/>
                    <a:pt x="6845" y="3652"/>
                  </a:cubicBezTo>
                  <a:cubicBezTo>
                    <a:pt x="6731" y="3884"/>
                    <a:pt x="6583" y="4007"/>
                    <a:pt x="6279" y="4007"/>
                  </a:cubicBezTo>
                  <a:close/>
                  <a:moveTo>
                    <a:pt x="11018" y="2957"/>
                  </a:moveTo>
                  <a:cubicBezTo>
                    <a:pt x="10830" y="2957"/>
                    <a:pt x="10704" y="3037"/>
                    <a:pt x="10605" y="3221"/>
                  </a:cubicBezTo>
                  <a:cubicBezTo>
                    <a:pt x="10566" y="2986"/>
                    <a:pt x="10566" y="2986"/>
                    <a:pt x="10566" y="2986"/>
                  </a:cubicBezTo>
                  <a:cubicBezTo>
                    <a:pt x="10195" y="2986"/>
                    <a:pt x="10195" y="2986"/>
                    <a:pt x="10195" y="2986"/>
                  </a:cubicBezTo>
                  <a:cubicBezTo>
                    <a:pt x="10195" y="3073"/>
                    <a:pt x="10195" y="3073"/>
                    <a:pt x="10195" y="3073"/>
                  </a:cubicBezTo>
                  <a:cubicBezTo>
                    <a:pt x="10270" y="3073"/>
                    <a:pt x="10270" y="3073"/>
                    <a:pt x="10270" y="3073"/>
                  </a:cubicBezTo>
                  <a:cubicBezTo>
                    <a:pt x="10304" y="3073"/>
                    <a:pt x="10391" y="3158"/>
                    <a:pt x="10391" y="3194"/>
                  </a:cubicBezTo>
                  <a:cubicBezTo>
                    <a:pt x="10391" y="4470"/>
                    <a:pt x="10391" y="4470"/>
                    <a:pt x="10391" y="4470"/>
                  </a:cubicBezTo>
                  <a:cubicBezTo>
                    <a:pt x="10391" y="4508"/>
                    <a:pt x="10304" y="4591"/>
                    <a:pt x="10270" y="4591"/>
                  </a:cubicBezTo>
                  <a:cubicBezTo>
                    <a:pt x="10195" y="4591"/>
                    <a:pt x="10195" y="4591"/>
                    <a:pt x="10195" y="4591"/>
                  </a:cubicBezTo>
                  <a:cubicBezTo>
                    <a:pt x="10195" y="4678"/>
                    <a:pt x="10195" y="4678"/>
                    <a:pt x="10195" y="4678"/>
                  </a:cubicBezTo>
                  <a:cubicBezTo>
                    <a:pt x="10801" y="4678"/>
                    <a:pt x="10801" y="4678"/>
                    <a:pt x="10801" y="4678"/>
                  </a:cubicBezTo>
                  <a:cubicBezTo>
                    <a:pt x="10801" y="4591"/>
                    <a:pt x="10801" y="4591"/>
                    <a:pt x="10801" y="4591"/>
                  </a:cubicBezTo>
                  <a:cubicBezTo>
                    <a:pt x="10726" y="4591"/>
                    <a:pt x="10726" y="4591"/>
                    <a:pt x="10726" y="4591"/>
                  </a:cubicBezTo>
                  <a:cubicBezTo>
                    <a:pt x="10694" y="4591"/>
                    <a:pt x="10605" y="4508"/>
                    <a:pt x="10605" y="4470"/>
                  </a:cubicBezTo>
                  <a:cubicBezTo>
                    <a:pt x="10605" y="3922"/>
                    <a:pt x="10605" y="3922"/>
                    <a:pt x="10605" y="3922"/>
                  </a:cubicBezTo>
                  <a:cubicBezTo>
                    <a:pt x="10687" y="4070"/>
                    <a:pt x="10793" y="4147"/>
                    <a:pt x="10994" y="4147"/>
                  </a:cubicBezTo>
                  <a:cubicBezTo>
                    <a:pt x="11272" y="4147"/>
                    <a:pt x="11466" y="3888"/>
                    <a:pt x="11466" y="3537"/>
                  </a:cubicBezTo>
                  <a:cubicBezTo>
                    <a:pt x="11466" y="3186"/>
                    <a:pt x="11297" y="2957"/>
                    <a:pt x="11018" y="2957"/>
                  </a:cubicBezTo>
                  <a:close/>
                  <a:moveTo>
                    <a:pt x="11246" y="3722"/>
                  </a:moveTo>
                  <a:cubicBezTo>
                    <a:pt x="11222" y="3903"/>
                    <a:pt x="11130" y="4027"/>
                    <a:pt x="10934" y="4027"/>
                  </a:cubicBezTo>
                  <a:cubicBezTo>
                    <a:pt x="10753" y="4029"/>
                    <a:pt x="10604" y="3884"/>
                    <a:pt x="10602" y="3703"/>
                  </a:cubicBezTo>
                  <a:cubicBezTo>
                    <a:pt x="10602" y="3701"/>
                    <a:pt x="10602" y="3698"/>
                    <a:pt x="10602" y="3695"/>
                  </a:cubicBezTo>
                  <a:cubicBezTo>
                    <a:pt x="10602" y="3405"/>
                    <a:pt x="10602" y="3405"/>
                    <a:pt x="10602" y="3405"/>
                  </a:cubicBezTo>
                  <a:cubicBezTo>
                    <a:pt x="10658" y="3225"/>
                    <a:pt x="10767" y="3092"/>
                    <a:pt x="10961" y="3092"/>
                  </a:cubicBezTo>
                  <a:cubicBezTo>
                    <a:pt x="11125" y="3092"/>
                    <a:pt x="11224" y="3208"/>
                    <a:pt x="11249" y="3390"/>
                  </a:cubicBezTo>
                  <a:cubicBezTo>
                    <a:pt x="11262" y="3500"/>
                    <a:pt x="11261" y="3612"/>
                    <a:pt x="11246" y="3722"/>
                  </a:cubicBezTo>
                  <a:close/>
                  <a:moveTo>
                    <a:pt x="14693" y="2986"/>
                  </a:moveTo>
                  <a:cubicBezTo>
                    <a:pt x="14693" y="3073"/>
                    <a:pt x="14693" y="3073"/>
                    <a:pt x="14693" y="3073"/>
                  </a:cubicBezTo>
                  <a:cubicBezTo>
                    <a:pt x="14762" y="3073"/>
                    <a:pt x="14762" y="3073"/>
                    <a:pt x="14762" y="3073"/>
                  </a:cubicBezTo>
                  <a:cubicBezTo>
                    <a:pt x="14794" y="3073"/>
                    <a:pt x="14864" y="3153"/>
                    <a:pt x="14862" y="3199"/>
                  </a:cubicBezTo>
                  <a:cubicBezTo>
                    <a:pt x="14610" y="3758"/>
                    <a:pt x="14610" y="3758"/>
                    <a:pt x="14610" y="3758"/>
                  </a:cubicBezTo>
                  <a:cubicBezTo>
                    <a:pt x="14335" y="3196"/>
                    <a:pt x="14335" y="3196"/>
                    <a:pt x="14335" y="3196"/>
                  </a:cubicBezTo>
                  <a:cubicBezTo>
                    <a:pt x="14335" y="3154"/>
                    <a:pt x="14403" y="3073"/>
                    <a:pt x="14434" y="3073"/>
                  </a:cubicBezTo>
                  <a:cubicBezTo>
                    <a:pt x="14505" y="3073"/>
                    <a:pt x="14505" y="3073"/>
                    <a:pt x="14505" y="3073"/>
                  </a:cubicBezTo>
                  <a:cubicBezTo>
                    <a:pt x="14505" y="2986"/>
                    <a:pt x="14505" y="2986"/>
                    <a:pt x="14505" y="2986"/>
                  </a:cubicBezTo>
                  <a:cubicBezTo>
                    <a:pt x="13889" y="2986"/>
                    <a:pt x="13889" y="2986"/>
                    <a:pt x="13889" y="2986"/>
                  </a:cubicBezTo>
                  <a:cubicBezTo>
                    <a:pt x="13889" y="3073"/>
                    <a:pt x="13889" y="3073"/>
                    <a:pt x="13889" y="3073"/>
                  </a:cubicBezTo>
                  <a:cubicBezTo>
                    <a:pt x="13940" y="3073"/>
                    <a:pt x="13940" y="3073"/>
                    <a:pt x="13940" y="3073"/>
                  </a:cubicBezTo>
                  <a:cubicBezTo>
                    <a:pt x="13969" y="3073"/>
                    <a:pt x="14068" y="3167"/>
                    <a:pt x="14087" y="3204"/>
                  </a:cubicBezTo>
                  <a:cubicBezTo>
                    <a:pt x="14489" y="3995"/>
                    <a:pt x="14489" y="3995"/>
                    <a:pt x="14489" y="3995"/>
                  </a:cubicBezTo>
                  <a:cubicBezTo>
                    <a:pt x="14145" y="4620"/>
                    <a:pt x="14145" y="4620"/>
                    <a:pt x="14145" y="4620"/>
                  </a:cubicBezTo>
                  <a:cubicBezTo>
                    <a:pt x="14245" y="4671"/>
                    <a:pt x="14245" y="4671"/>
                    <a:pt x="14245" y="4671"/>
                  </a:cubicBezTo>
                  <a:cubicBezTo>
                    <a:pt x="14584" y="4030"/>
                    <a:pt x="14584" y="4030"/>
                    <a:pt x="14584" y="4030"/>
                  </a:cubicBezTo>
                  <a:cubicBezTo>
                    <a:pt x="14968" y="3199"/>
                    <a:pt x="14968" y="3199"/>
                    <a:pt x="14968" y="3199"/>
                  </a:cubicBezTo>
                  <a:cubicBezTo>
                    <a:pt x="14993" y="3161"/>
                    <a:pt x="15075" y="3073"/>
                    <a:pt x="15102" y="3073"/>
                  </a:cubicBezTo>
                  <a:cubicBezTo>
                    <a:pt x="15155" y="3073"/>
                    <a:pt x="15155" y="3073"/>
                    <a:pt x="15155" y="3073"/>
                  </a:cubicBezTo>
                  <a:cubicBezTo>
                    <a:pt x="15155" y="2986"/>
                    <a:pt x="15155" y="2986"/>
                    <a:pt x="15155" y="2986"/>
                  </a:cubicBezTo>
                  <a:lnTo>
                    <a:pt x="14693" y="2986"/>
                  </a:lnTo>
                  <a:close/>
                  <a:moveTo>
                    <a:pt x="9712" y="4037"/>
                  </a:moveTo>
                  <a:cubicBezTo>
                    <a:pt x="9647" y="4037"/>
                    <a:pt x="9647" y="4037"/>
                    <a:pt x="9647" y="4037"/>
                  </a:cubicBezTo>
                  <a:cubicBezTo>
                    <a:pt x="9647" y="4124"/>
                    <a:pt x="9647" y="4124"/>
                    <a:pt x="9647" y="4124"/>
                  </a:cubicBezTo>
                  <a:cubicBezTo>
                    <a:pt x="10231" y="4124"/>
                    <a:pt x="10231" y="4124"/>
                    <a:pt x="10231" y="4124"/>
                  </a:cubicBezTo>
                  <a:cubicBezTo>
                    <a:pt x="10231" y="4037"/>
                    <a:pt x="10231" y="4037"/>
                    <a:pt x="10231" y="4037"/>
                  </a:cubicBezTo>
                  <a:cubicBezTo>
                    <a:pt x="10165" y="4037"/>
                    <a:pt x="10165" y="4037"/>
                    <a:pt x="10165" y="4037"/>
                  </a:cubicBezTo>
                  <a:cubicBezTo>
                    <a:pt x="10131" y="4037"/>
                    <a:pt x="10044" y="3954"/>
                    <a:pt x="10044" y="3916"/>
                  </a:cubicBezTo>
                  <a:cubicBezTo>
                    <a:pt x="10044" y="3288"/>
                    <a:pt x="10044" y="3288"/>
                    <a:pt x="10044" y="3288"/>
                  </a:cubicBezTo>
                  <a:cubicBezTo>
                    <a:pt x="10044" y="3080"/>
                    <a:pt x="9904" y="2964"/>
                    <a:pt x="9732" y="2964"/>
                  </a:cubicBezTo>
                  <a:cubicBezTo>
                    <a:pt x="9538" y="2964"/>
                    <a:pt x="9448" y="3066"/>
                    <a:pt x="9308" y="3204"/>
                  </a:cubicBezTo>
                  <a:cubicBezTo>
                    <a:pt x="9287" y="3044"/>
                    <a:pt x="9158" y="2961"/>
                    <a:pt x="9005" y="2961"/>
                  </a:cubicBezTo>
                  <a:cubicBezTo>
                    <a:pt x="8804" y="2961"/>
                    <a:pt x="8720" y="3068"/>
                    <a:pt x="8589" y="3206"/>
                  </a:cubicBezTo>
                  <a:cubicBezTo>
                    <a:pt x="8544" y="2986"/>
                    <a:pt x="8544" y="2986"/>
                    <a:pt x="8544" y="2986"/>
                  </a:cubicBezTo>
                  <a:cubicBezTo>
                    <a:pt x="8192" y="2986"/>
                    <a:pt x="8192" y="2986"/>
                    <a:pt x="8192" y="2986"/>
                  </a:cubicBezTo>
                  <a:cubicBezTo>
                    <a:pt x="8192" y="3073"/>
                    <a:pt x="8192" y="3073"/>
                    <a:pt x="8192" y="3073"/>
                  </a:cubicBezTo>
                  <a:cubicBezTo>
                    <a:pt x="8257" y="3073"/>
                    <a:pt x="8257" y="3073"/>
                    <a:pt x="8257" y="3073"/>
                  </a:cubicBezTo>
                  <a:cubicBezTo>
                    <a:pt x="8291" y="3073"/>
                    <a:pt x="8378" y="3158"/>
                    <a:pt x="8378" y="3194"/>
                  </a:cubicBezTo>
                  <a:cubicBezTo>
                    <a:pt x="8378" y="3916"/>
                    <a:pt x="8378" y="3916"/>
                    <a:pt x="8378" y="3916"/>
                  </a:cubicBezTo>
                  <a:cubicBezTo>
                    <a:pt x="8378" y="3954"/>
                    <a:pt x="8291" y="4037"/>
                    <a:pt x="8257" y="4037"/>
                  </a:cubicBezTo>
                  <a:cubicBezTo>
                    <a:pt x="8192" y="4037"/>
                    <a:pt x="8192" y="4037"/>
                    <a:pt x="8192" y="4037"/>
                  </a:cubicBezTo>
                  <a:cubicBezTo>
                    <a:pt x="8192" y="4124"/>
                    <a:pt x="8192" y="4124"/>
                    <a:pt x="8192" y="4124"/>
                  </a:cubicBezTo>
                  <a:cubicBezTo>
                    <a:pt x="8775" y="4124"/>
                    <a:pt x="8775" y="4124"/>
                    <a:pt x="8775" y="4124"/>
                  </a:cubicBezTo>
                  <a:cubicBezTo>
                    <a:pt x="8775" y="4037"/>
                    <a:pt x="8775" y="4037"/>
                    <a:pt x="8775" y="4037"/>
                  </a:cubicBezTo>
                  <a:cubicBezTo>
                    <a:pt x="8710" y="4037"/>
                    <a:pt x="8710" y="4037"/>
                    <a:pt x="8710" y="4037"/>
                  </a:cubicBezTo>
                  <a:cubicBezTo>
                    <a:pt x="8676" y="4037"/>
                    <a:pt x="8589" y="3954"/>
                    <a:pt x="8589" y="3916"/>
                  </a:cubicBezTo>
                  <a:cubicBezTo>
                    <a:pt x="8589" y="3330"/>
                    <a:pt x="8589" y="3330"/>
                    <a:pt x="8589" y="3330"/>
                  </a:cubicBezTo>
                  <a:cubicBezTo>
                    <a:pt x="8589" y="3252"/>
                    <a:pt x="8775" y="3099"/>
                    <a:pt x="8925" y="3099"/>
                  </a:cubicBezTo>
                  <a:cubicBezTo>
                    <a:pt x="9049" y="3099"/>
                    <a:pt x="9107" y="3177"/>
                    <a:pt x="9107" y="3288"/>
                  </a:cubicBezTo>
                  <a:cubicBezTo>
                    <a:pt x="9107" y="3916"/>
                    <a:pt x="9107" y="3916"/>
                    <a:pt x="9107" y="3916"/>
                  </a:cubicBezTo>
                  <a:cubicBezTo>
                    <a:pt x="9107" y="3954"/>
                    <a:pt x="9020" y="4037"/>
                    <a:pt x="8986" y="4037"/>
                  </a:cubicBezTo>
                  <a:cubicBezTo>
                    <a:pt x="8921" y="4037"/>
                    <a:pt x="8921" y="4037"/>
                    <a:pt x="8921" y="4037"/>
                  </a:cubicBezTo>
                  <a:cubicBezTo>
                    <a:pt x="8921" y="4124"/>
                    <a:pt x="8921" y="4124"/>
                    <a:pt x="8921" y="4124"/>
                  </a:cubicBezTo>
                  <a:cubicBezTo>
                    <a:pt x="9504" y="4124"/>
                    <a:pt x="9504" y="4124"/>
                    <a:pt x="9504" y="4124"/>
                  </a:cubicBezTo>
                  <a:cubicBezTo>
                    <a:pt x="9504" y="4037"/>
                    <a:pt x="9504" y="4037"/>
                    <a:pt x="9504" y="4037"/>
                  </a:cubicBezTo>
                  <a:cubicBezTo>
                    <a:pt x="9439" y="4037"/>
                    <a:pt x="9439" y="4037"/>
                    <a:pt x="9439" y="4037"/>
                  </a:cubicBezTo>
                  <a:cubicBezTo>
                    <a:pt x="9405" y="4037"/>
                    <a:pt x="9318" y="3954"/>
                    <a:pt x="9318" y="3916"/>
                  </a:cubicBezTo>
                  <a:cubicBezTo>
                    <a:pt x="9318" y="3323"/>
                    <a:pt x="9318" y="3323"/>
                    <a:pt x="9318" y="3323"/>
                  </a:cubicBezTo>
                  <a:cubicBezTo>
                    <a:pt x="9318" y="3246"/>
                    <a:pt x="9504" y="3101"/>
                    <a:pt x="9654" y="3101"/>
                  </a:cubicBezTo>
                  <a:cubicBezTo>
                    <a:pt x="9778" y="3101"/>
                    <a:pt x="9833" y="3178"/>
                    <a:pt x="9833" y="3289"/>
                  </a:cubicBezTo>
                  <a:cubicBezTo>
                    <a:pt x="9833" y="3917"/>
                    <a:pt x="9833" y="3917"/>
                    <a:pt x="9833" y="3917"/>
                  </a:cubicBezTo>
                  <a:cubicBezTo>
                    <a:pt x="9833" y="3954"/>
                    <a:pt x="9746" y="4037"/>
                    <a:pt x="9712" y="4037"/>
                  </a:cubicBezTo>
                  <a:close/>
                  <a:moveTo>
                    <a:pt x="7623" y="2957"/>
                  </a:moveTo>
                  <a:cubicBezTo>
                    <a:pt x="7320" y="2957"/>
                    <a:pt x="7051" y="3184"/>
                    <a:pt x="7051" y="3555"/>
                  </a:cubicBezTo>
                  <a:cubicBezTo>
                    <a:pt x="7051" y="3926"/>
                    <a:pt x="7320" y="4156"/>
                    <a:pt x="7623" y="4156"/>
                  </a:cubicBezTo>
                  <a:cubicBezTo>
                    <a:pt x="7925" y="4156"/>
                    <a:pt x="8192" y="3926"/>
                    <a:pt x="8192" y="3555"/>
                  </a:cubicBezTo>
                  <a:cubicBezTo>
                    <a:pt x="8192" y="3185"/>
                    <a:pt x="7925" y="2957"/>
                    <a:pt x="7623" y="2957"/>
                  </a:cubicBezTo>
                  <a:close/>
                  <a:moveTo>
                    <a:pt x="7962" y="3741"/>
                  </a:moveTo>
                  <a:cubicBezTo>
                    <a:pt x="7940" y="3920"/>
                    <a:pt x="7841" y="4044"/>
                    <a:pt x="7625" y="4044"/>
                  </a:cubicBezTo>
                  <a:cubicBezTo>
                    <a:pt x="7415" y="4044"/>
                    <a:pt x="7315" y="3916"/>
                    <a:pt x="7289" y="3739"/>
                  </a:cubicBezTo>
                  <a:cubicBezTo>
                    <a:pt x="7272" y="3613"/>
                    <a:pt x="7272" y="3485"/>
                    <a:pt x="7289" y="3359"/>
                  </a:cubicBezTo>
                  <a:cubicBezTo>
                    <a:pt x="7315" y="3177"/>
                    <a:pt x="7420" y="3056"/>
                    <a:pt x="7625" y="3056"/>
                  </a:cubicBezTo>
                  <a:cubicBezTo>
                    <a:pt x="7839" y="3056"/>
                    <a:pt x="7940" y="3177"/>
                    <a:pt x="7962" y="3361"/>
                  </a:cubicBezTo>
                  <a:cubicBezTo>
                    <a:pt x="7976" y="3487"/>
                    <a:pt x="7976" y="3615"/>
                    <a:pt x="7962" y="3741"/>
                  </a:cubicBezTo>
                  <a:close/>
                  <a:moveTo>
                    <a:pt x="13826" y="3916"/>
                  </a:moveTo>
                  <a:cubicBezTo>
                    <a:pt x="13826" y="3288"/>
                    <a:pt x="13826" y="3288"/>
                    <a:pt x="13826" y="3288"/>
                  </a:cubicBezTo>
                  <a:cubicBezTo>
                    <a:pt x="13826" y="3092"/>
                    <a:pt x="13685" y="2961"/>
                    <a:pt x="13509" y="2961"/>
                  </a:cubicBezTo>
                  <a:cubicBezTo>
                    <a:pt x="13303" y="2961"/>
                    <a:pt x="13196" y="3080"/>
                    <a:pt x="13058" y="3221"/>
                  </a:cubicBezTo>
                  <a:cubicBezTo>
                    <a:pt x="13016" y="2986"/>
                    <a:pt x="13016" y="2986"/>
                    <a:pt x="13016" y="2986"/>
                  </a:cubicBezTo>
                  <a:cubicBezTo>
                    <a:pt x="12654" y="2986"/>
                    <a:pt x="12654" y="2986"/>
                    <a:pt x="12654" y="2986"/>
                  </a:cubicBezTo>
                  <a:cubicBezTo>
                    <a:pt x="12654" y="3073"/>
                    <a:pt x="12654" y="3073"/>
                    <a:pt x="12654" y="3073"/>
                  </a:cubicBezTo>
                  <a:cubicBezTo>
                    <a:pt x="12724" y="3073"/>
                    <a:pt x="12724" y="3073"/>
                    <a:pt x="12724" y="3073"/>
                  </a:cubicBezTo>
                  <a:cubicBezTo>
                    <a:pt x="12758" y="3073"/>
                    <a:pt x="12850" y="3158"/>
                    <a:pt x="12850" y="3194"/>
                  </a:cubicBezTo>
                  <a:cubicBezTo>
                    <a:pt x="12850" y="3915"/>
                    <a:pt x="12850" y="3915"/>
                    <a:pt x="12850" y="3915"/>
                  </a:cubicBezTo>
                  <a:cubicBezTo>
                    <a:pt x="12850" y="3954"/>
                    <a:pt x="12758" y="4036"/>
                    <a:pt x="12724" y="4036"/>
                  </a:cubicBezTo>
                  <a:cubicBezTo>
                    <a:pt x="12586" y="4036"/>
                    <a:pt x="12586" y="4036"/>
                    <a:pt x="12586" y="4036"/>
                  </a:cubicBezTo>
                  <a:cubicBezTo>
                    <a:pt x="12555" y="4036"/>
                    <a:pt x="12460" y="3954"/>
                    <a:pt x="12460" y="3915"/>
                  </a:cubicBezTo>
                  <a:cubicBezTo>
                    <a:pt x="12460" y="3302"/>
                    <a:pt x="12460" y="3302"/>
                    <a:pt x="12460" y="3302"/>
                  </a:cubicBezTo>
                  <a:cubicBezTo>
                    <a:pt x="12460" y="3077"/>
                    <a:pt x="12267" y="2956"/>
                    <a:pt x="12020" y="2956"/>
                  </a:cubicBezTo>
                  <a:cubicBezTo>
                    <a:pt x="11787" y="2956"/>
                    <a:pt x="11639" y="3041"/>
                    <a:pt x="11545" y="3138"/>
                  </a:cubicBezTo>
                  <a:cubicBezTo>
                    <a:pt x="11698" y="3367"/>
                    <a:pt x="11698" y="3367"/>
                    <a:pt x="11698" y="3367"/>
                  </a:cubicBezTo>
                  <a:cubicBezTo>
                    <a:pt x="11780" y="3367"/>
                    <a:pt x="11780" y="3367"/>
                    <a:pt x="11780" y="3367"/>
                  </a:cubicBezTo>
                  <a:cubicBezTo>
                    <a:pt x="11695" y="3171"/>
                    <a:pt x="11773" y="3041"/>
                    <a:pt x="11969" y="3041"/>
                  </a:cubicBezTo>
                  <a:cubicBezTo>
                    <a:pt x="12175" y="3041"/>
                    <a:pt x="12252" y="3138"/>
                    <a:pt x="12250" y="3300"/>
                  </a:cubicBezTo>
                  <a:cubicBezTo>
                    <a:pt x="12247" y="3435"/>
                    <a:pt x="12247" y="3435"/>
                    <a:pt x="12247" y="3435"/>
                  </a:cubicBezTo>
                  <a:cubicBezTo>
                    <a:pt x="11952" y="3496"/>
                    <a:pt x="11952" y="3496"/>
                    <a:pt x="11952" y="3496"/>
                  </a:cubicBezTo>
                  <a:cubicBezTo>
                    <a:pt x="11790" y="3531"/>
                    <a:pt x="11578" y="3608"/>
                    <a:pt x="11578" y="3836"/>
                  </a:cubicBezTo>
                  <a:cubicBezTo>
                    <a:pt x="11578" y="4023"/>
                    <a:pt x="11714" y="4146"/>
                    <a:pt x="11871" y="4146"/>
                  </a:cubicBezTo>
                  <a:cubicBezTo>
                    <a:pt x="12041" y="4146"/>
                    <a:pt x="12162" y="4008"/>
                    <a:pt x="12254" y="3890"/>
                  </a:cubicBezTo>
                  <a:cubicBezTo>
                    <a:pt x="12283" y="4125"/>
                    <a:pt x="12283" y="4125"/>
                    <a:pt x="12283" y="4125"/>
                  </a:cubicBezTo>
                  <a:cubicBezTo>
                    <a:pt x="13251" y="4125"/>
                    <a:pt x="13251" y="4125"/>
                    <a:pt x="13251" y="4125"/>
                  </a:cubicBezTo>
                  <a:cubicBezTo>
                    <a:pt x="13251" y="4038"/>
                    <a:pt x="13251" y="4038"/>
                    <a:pt x="13251" y="4038"/>
                  </a:cubicBezTo>
                  <a:cubicBezTo>
                    <a:pt x="13186" y="4038"/>
                    <a:pt x="13186" y="4038"/>
                    <a:pt x="13186" y="4038"/>
                  </a:cubicBezTo>
                  <a:cubicBezTo>
                    <a:pt x="13152" y="4038"/>
                    <a:pt x="13060" y="3955"/>
                    <a:pt x="13060" y="3917"/>
                  </a:cubicBezTo>
                  <a:cubicBezTo>
                    <a:pt x="13060" y="3342"/>
                    <a:pt x="13060" y="3342"/>
                    <a:pt x="13060" y="3342"/>
                  </a:cubicBezTo>
                  <a:cubicBezTo>
                    <a:pt x="13060" y="3264"/>
                    <a:pt x="13271" y="3104"/>
                    <a:pt x="13433" y="3104"/>
                  </a:cubicBezTo>
                  <a:cubicBezTo>
                    <a:pt x="13557" y="3104"/>
                    <a:pt x="13615" y="3190"/>
                    <a:pt x="13615" y="3301"/>
                  </a:cubicBezTo>
                  <a:cubicBezTo>
                    <a:pt x="13615" y="3916"/>
                    <a:pt x="13615" y="3916"/>
                    <a:pt x="13615" y="3916"/>
                  </a:cubicBezTo>
                  <a:cubicBezTo>
                    <a:pt x="13615" y="3954"/>
                    <a:pt x="13523" y="4037"/>
                    <a:pt x="13489" y="4037"/>
                  </a:cubicBezTo>
                  <a:cubicBezTo>
                    <a:pt x="13423" y="4037"/>
                    <a:pt x="13423" y="4037"/>
                    <a:pt x="13423" y="4037"/>
                  </a:cubicBezTo>
                  <a:cubicBezTo>
                    <a:pt x="13423" y="4124"/>
                    <a:pt x="13423" y="4124"/>
                    <a:pt x="13423" y="4124"/>
                  </a:cubicBezTo>
                  <a:cubicBezTo>
                    <a:pt x="14022" y="4124"/>
                    <a:pt x="14022" y="4124"/>
                    <a:pt x="14022" y="4124"/>
                  </a:cubicBezTo>
                  <a:cubicBezTo>
                    <a:pt x="14022" y="4037"/>
                    <a:pt x="14022" y="4037"/>
                    <a:pt x="14022" y="4037"/>
                  </a:cubicBezTo>
                  <a:cubicBezTo>
                    <a:pt x="13952" y="4037"/>
                    <a:pt x="13952" y="4037"/>
                    <a:pt x="13952" y="4037"/>
                  </a:cubicBezTo>
                  <a:cubicBezTo>
                    <a:pt x="13918" y="4037"/>
                    <a:pt x="13826" y="3954"/>
                    <a:pt x="13826" y="3916"/>
                  </a:cubicBezTo>
                  <a:close/>
                  <a:moveTo>
                    <a:pt x="12250" y="3787"/>
                  </a:moveTo>
                  <a:cubicBezTo>
                    <a:pt x="12201" y="3873"/>
                    <a:pt x="12080" y="3988"/>
                    <a:pt x="11969" y="3988"/>
                  </a:cubicBezTo>
                  <a:cubicBezTo>
                    <a:pt x="11872" y="3993"/>
                    <a:pt x="11789" y="3918"/>
                    <a:pt x="11785" y="3820"/>
                  </a:cubicBezTo>
                  <a:cubicBezTo>
                    <a:pt x="11785" y="3816"/>
                    <a:pt x="11785" y="3811"/>
                    <a:pt x="11785" y="3807"/>
                  </a:cubicBezTo>
                  <a:cubicBezTo>
                    <a:pt x="11785" y="3693"/>
                    <a:pt x="11833" y="3618"/>
                    <a:pt x="11977" y="3582"/>
                  </a:cubicBezTo>
                  <a:cubicBezTo>
                    <a:pt x="12251" y="3511"/>
                    <a:pt x="12251" y="3511"/>
                    <a:pt x="12251" y="3511"/>
                  </a:cubicBezTo>
                  <a:lnTo>
                    <a:pt x="12250" y="3787"/>
                  </a:lnTo>
                  <a:close/>
                  <a:moveTo>
                    <a:pt x="8336" y="1790"/>
                  </a:moveTo>
                  <a:cubicBezTo>
                    <a:pt x="8617" y="1790"/>
                    <a:pt x="8765" y="1637"/>
                    <a:pt x="8840" y="1388"/>
                  </a:cubicBezTo>
                  <a:cubicBezTo>
                    <a:pt x="8769" y="1388"/>
                    <a:pt x="8769" y="1388"/>
                    <a:pt x="8769" y="1388"/>
                  </a:cubicBezTo>
                  <a:cubicBezTo>
                    <a:pt x="8697" y="1519"/>
                    <a:pt x="8605" y="1584"/>
                    <a:pt x="8411" y="1584"/>
                  </a:cubicBezTo>
                  <a:cubicBezTo>
                    <a:pt x="8152" y="1584"/>
                    <a:pt x="8002" y="1349"/>
                    <a:pt x="7997" y="1141"/>
                  </a:cubicBezTo>
                  <a:cubicBezTo>
                    <a:pt x="8758" y="1080"/>
                    <a:pt x="8758" y="1080"/>
                    <a:pt x="8758" y="1080"/>
                  </a:cubicBezTo>
                  <a:cubicBezTo>
                    <a:pt x="8753" y="997"/>
                    <a:pt x="8753" y="997"/>
                    <a:pt x="8753" y="997"/>
                  </a:cubicBezTo>
                  <a:cubicBezTo>
                    <a:pt x="8740" y="774"/>
                    <a:pt x="8595" y="600"/>
                    <a:pt x="8336" y="598"/>
                  </a:cubicBezTo>
                  <a:cubicBezTo>
                    <a:pt x="8041" y="595"/>
                    <a:pt x="7811" y="857"/>
                    <a:pt x="7811" y="1196"/>
                  </a:cubicBezTo>
                  <a:cubicBezTo>
                    <a:pt x="7811" y="1519"/>
                    <a:pt x="8033" y="1790"/>
                    <a:pt x="8336" y="1790"/>
                  </a:cubicBezTo>
                  <a:close/>
                  <a:moveTo>
                    <a:pt x="8331" y="686"/>
                  </a:moveTo>
                  <a:cubicBezTo>
                    <a:pt x="8554" y="686"/>
                    <a:pt x="8578" y="850"/>
                    <a:pt x="8559" y="1013"/>
                  </a:cubicBezTo>
                  <a:cubicBezTo>
                    <a:pt x="7990" y="1061"/>
                    <a:pt x="7990" y="1061"/>
                    <a:pt x="7990" y="1061"/>
                  </a:cubicBezTo>
                  <a:cubicBezTo>
                    <a:pt x="7997" y="882"/>
                    <a:pt x="8094" y="686"/>
                    <a:pt x="8331" y="686"/>
                  </a:cubicBezTo>
                  <a:close/>
                  <a:moveTo>
                    <a:pt x="8947" y="843"/>
                  </a:moveTo>
                  <a:cubicBezTo>
                    <a:pt x="9349" y="1635"/>
                    <a:pt x="9349" y="1635"/>
                    <a:pt x="9349" y="1635"/>
                  </a:cubicBezTo>
                  <a:cubicBezTo>
                    <a:pt x="9005" y="2259"/>
                    <a:pt x="9005" y="2259"/>
                    <a:pt x="9005" y="2259"/>
                  </a:cubicBezTo>
                  <a:cubicBezTo>
                    <a:pt x="9105" y="2310"/>
                    <a:pt x="9105" y="2310"/>
                    <a:pt x="9105" y="2310"/>
                  </a:cubicBezTo>
                  <a:cubicBezTo>
                    <a:pt x="9444" y="1669"/>
                    <a:pt x="9444" y="1669"/>
                    <a:pt x="9444" y="1669"/>
                  </a:cubicBezTo>
                  <a:cubicBezTo>
                    <a:pt x="9828" y="839"/>
                    <a:pt x="9828" y="839"/>
                    <a:pt x="9828" y="839"/>
                  </a:cubicBezTo>
                  <a:cubicBezTo>
                    <a:pt x="9853" y="800"/>
                    <a:pt x="9935" y="713"/>
                    <a:pt x="9962" y="713"/>
                  </a:cubicBezTo>
                  <a:cubicBezTo>
                    <a:pt x="10015" y="713"/>
                    <a:pt x="10015" y="713"/>
                    <a:pt x="10015" y="713"/>
                  </a:cubicBezTo>
                  <a:cubicBezTo>
                    <a:pt x="10015" y="626"/>
                    <a:pt x="10015" y="626"/>
                    <a:pt x="10015" y="626"/>
                  </a:cubicBezTo>
                  <a:cubicBezTo>
                    <a:pt x="9553" y="626"/>
                    <a:pt x="9553" y="626"/>
                    <a:pt x="9553" y="626"/>
                  </a:cubicBezTo>
                  <a:cubicBezTo>
                    <a:pt x="9553" y="713"/>
                    <a:pt x="9553" y="713"/>
                    <a:pt x="9553" y="713"/>
                  </a:cubicBezTo>
                  <a:cubicBezTo>
                    <a:pt x="9623" y="713"/>
                    <a:pt x="9623" y="713"/>
                    <a:pt x="9623" y="713"/>
                  </a:cubicBezTo>
                  <a:cubicBezTo>
                    <a:pt x="9654" y="713"/>
                    <a:pt x="9725" y="793"/>
                    <a:pt x="9722" y="839"/>
                  </a:cubicBezTo>
                  <a:cubicBezTo>
                    <a:pt x="9470" y="1398"/>
                    <a:pt x="9470" y="1398"/>
                    <a:pt x="9470" y="1398"/>
                  </a:cubicBezTo>
                  <a:cubicBezTo>
                    <a:pt x="9194" y="836"/>
                    <a:pt x="9194" y="836"/>
                    <a:pt x="9194" y="836"/>
                  </a:cubicBezTo>
                  <a:cubicBezTo>
                    <a:pt x="9194" y="794"/>
                    <a:pt x="9262" y="713"/>
                    <a:pt x="9293" y="713"/>
                  </a:cubicBezTo>
                  <a:cubicBezTo>
                    <a:pt x="9364" y="713"/>
                    <a:pt x="9364" y="713"/>
                    <a:pt x="9364" y="713"/>
                  </a:cubicBezTo>
                  <a:cubicBezTo>
                    <a:pt x="9364" y="626"/>
                    <a:pt x="9364" y="626"/>
                    <a:pt x="9364" y="626"/>
                  </a:cubicBezTo>
                  <a:cubicBezTo>
                    <a:pt x="8749" y="626"/>
                    <a:pt x="8749" y="626"/>
                    <a:pt x="8749" y="626"/>
                  </a:cubicBezTo>
                  <a:cubicBezTo>
                    <a:pt x="8749" y="713"/>
                    <a:pt x="8749" y="713"/>
                    <a:pt x="8749" y="713"/>
                  </a:cubicBezTo>
                  <a:cubicBezTo>
                    <a:pt x="8800" y="713"/>
                    <a:pt x="8800" y="713"/>
                    <a:pt x="8800" y="713"/>
                  </a:cubicBezTo>
                  <a:cubicBezTo>
                    <a:pt x="8829" y="712"/>
                    <a:pt x="8928" y="807"/>
                    <a:pt x="8947" y="843"/>
                  </a:cubicBezTo>
                  <a:close/>
                  <a:moveTo>
                    <a:pt x="5117" y="349"/>
                  </a:moveTo>
                  <a:cubicBezTo>
                    <a:pt x="5195" y="353"/>
                    <a:pt x="5261" y="293"/>
                    <a:pt x="5265" y="215"/>
                  </a:cubicBezTo>
                  <a:cubicBezTo>
                    <a:pt x="5265" y="210"/>
                    <a:pt x="5265" y="206"/>
                    <a:pt x="5265" y="201"/>
                  </a:cubicBezTo>
                  <a:cubicBezTo>
                    <a:pt x="5265" y="112"/>
                    <a:pt x="5202" y="56"/>
                    <a:pt x="5117" y="56"/>
                  </a:cubicBezTo>
                  <a:cubicBezTo>
                    <a:pt x="5032" y="56"/>
                    <a:pt x="4967" y="112"/>
                    <a:pt x="4967" y="201"/>
                  </a:cubicBezTo>
                  <a:cubicBezTo>
                    <a:pt x="4965" y="280"/>
                    <a:pt x="5026" y="346"/>
                    <a:pt x="5105" y="349"/>
                  </a:cubicBezTo>
                  <a:cubicBezTo>
                    <a:pt x="5109" y="349"/>
                    <a:pt x="5113" y="349"/>
                    <a:pt x="5117" y="349"/>
                  </a:cubicBezTo>
                  <a:close/>
                  <a:moveTo>
                    <a:pt x="3836" y="1676"/>
                  </a:moveTo>
                  <a:cubicBezTo>
                    <a:pt x="3749" y="1676"/>
                    <a:pt x="3749" y="1676"/>
                    <a:pt x="3749" y="1676"/>
                  </a:cubicBezTo>
                  <a:cubicBezTo>
                    <a:pt x="3715" y="1676"/>
                    <a:pt x="3613" y="1579"/>
                    <a:pt x="3613" y="1543"/>
                  </a:cubicBezTo>
                  <a:cubicBezTo>
                    <a:pt x="3613" y="1075"/>
                    <a:pt x="3613" y="1075"/>
                    <a:pt x="3613" y="1075"/>
                  </a:cubicBezTo>
                  <a:cubicBezTo>
                    <a:pt x="3793" y="882"/>
                    <a:pt x="3793" y="882"/>
                    <a:pt x="3793" y="882"/>
                  </a:cubicBezTo>
                  <a:cubicBezTo>
                    <a:pt x="4403" y="1763"/>
                    <a:pt x="4403" y="1763"/>
                    <a:pt x="4403" y="1763"/>
                  </a:cubicBezTo>
                  <a:cubicBezTo>
                    <a:pt x="6040" y="1763"/>
                    <a:pt x="6040" y="1763"/>
                    <a:pt x="6040" y="1763"/>
                  </a:cubicBezTo>
                  <a:cubicBezTo>
                    <a:pt x="6040" y="1676"/>
                    <a:pt x="6040" y="1676"/>
                    <a:pt x="6040" y="1676"/>
                  </a:cubicBezTo>
                  <a:cubicBezTo>
                    <a:pt x="5974" y="1676"/>
                    <a:pt x="5974" y="1676"/>
                    <a:pt x="5974" y="1676"/>
                  </a:cubicBezTo>
                  <a:cubicBezTo>
                    <a:pt x="5940" y="1676"/>
                    <a:pt x="5848" y="1594"/>
                    <a:pt x="5848" y="1555"/>
                  </a:cubicBezTo>
                  <a:cubicBezTo>
                    <a:pt x="5848" y="981"/>
                    <a:pt x="5848" y="981"/>
                    <a:pt x="5848" y="981"/>
                  </a:cubicBezTo>
                  <a:cubicBezTo>
                    <a:pt x="5848" y="904"/>
                    <a:pt x="6059" y="744"/>
                    <a:pt x="6221" y="744"/>
                  </a:cubicBezTo>
                  <a:cubicBezTo>
                    <a:pt x="6345" y="744"/>
                    <a:pt x="6403" y="829"/>
                    <a:pt x="6403" y="940"/>
                  </a:cubicBezTo>
                  <a:cubicBezTo>
                    <a:pt x="6403" y="1555"/>
                    <a:pt x="6403" y="1555"/>
                    <a:pt x="6403" y="1555"/>
                  </a:cubicBezTo>
                  <a:cubicBezTo>
                    <a:pt x="6403" y="1594"/>
                    <a:pt x="6311" y="1676"/>
                    <a:pt x="6277" y="1676"/>
                  </a:cubicBezTo>
                  <a:cubicBezTo>
                    <a:pt x="6211" y="1676"/>
                    <a:pt x="6211" y="1676"/>
                    <a:pt x="6211" y="1676"/>
                  </a:cubicBezTo>
                  <a:cubicBezTo>
                    <a:pt x="6211" y="1763"/>
                    <a:pt x="6211" y="1763"/>
                    <a:pt x="6211" y="1763"/>
                  </a:cubicBezTo>
                  <a:cubicBezTo>
                    <a:pt x="6810" y="1763"/>
                    <a:pt x="6810" y="1763"/>
                    <a:pt x="6810" y="1763"/>
                  </a:cubicBezTo>
                  <a:cubicBezTo>
                    <a:pt x="6810" y="1676"/>
                    <a:pt x="6810" y="1676"/>
                    <a:pt x="6810" y="1676"/>
                  </a:cubicBezTo>
                  <a:cubicBezTo>
                    <a:pt x="6739" y="1676"/>
                    <a:pt x="6739" y="1676"/>
                    <a:pt x="6739" y="1676"/>
                  </a:cubicBezTo>
                  <a:cubicBezTo>
                    <a:pt x="6706" y="1676"/>
                    <a:pt x="6613" y="1594"/>
                    <a:pt x="6613" y="1555"/>
                  </a:cubicBezTo>
                  <a:cubicBezTo>
                    <a:pt x="6613" y="928"/>
                    <a:pt x="6613" y="928"/>
                    <a:pt x="6613" y="928"/>
                  </a:cubicBezTo>
                  <a:cubicBezTo>
                    <a:pt x="6613" y="732"/>
                    <a:pt x="6473" y="601"/>
                    <a:pt x="6296" y="601"/>
                  </a:cubicBezTo>
                  <a:cubicBezTo>
                    <a:pt x="6091" y="601"/>
                    <a:pt x="5984" y="720"/>
                    <a:pt x="5846" y="860"/>
                  </a:cubicBezTo>
                  <a:cubicBezTo>
                    <a:pt x="5803" y="625"/>
                    <a:pt x="5803" y="625"/>
                    <a:pt x="5803" y="625"/>
                  </a:cubicBezTo>
                  <a:cubicBezTo>
                    <a:pt x="5441" y="625"/>
                    <a:pt x="5441" y="625"/>
                    <a:pt x="5441" y="625"/>
                  </a:cubicBezTo>
                  <a:cubicBezTo>
                    <a:pt x="5441" y="712"/>
                    <a:pt x="5441" y="712"/>
                    <a:pt x="5441" y="712"/>
                  </a:cubicBezTo>
                  <a:cubicBezTo>
                    <a:pt x="5512" y="712"/>
                    <a:pt x="5512" y="712"/>
                    <a:pt x="5512" y="712"/>
                  </a:cubicBezTo>
                  <a:cubicBezTo>
                    <a:pt x="5546" y="712"/>
                    <a:pt x="5638" y="798"/>
                    <a:pt x="5638" y="833"/>
                  </a:cubicBezTo>
                  <a:cubicBezTo>
                    <a:pt x="5638" y="1555"/>
                    <a:pt x="5638" y="1555"/>
                    <a:pt x="5638" y="1555"/>
                  </a:cubicBezTo>
                  <a:cubicBezTo>
                    <a:pt x="5638" y="1593"/>
                    <a:pt x="5546" y="1676"/>
                    <a:pt x="5512" y="1676"/>
                  </a:cubicBezTo>
                  <a:cubicBezTo>
                    <a:pt x="5371" y="1676"/>
                    <a:pt x="5371" y="1676"/>
                    <a:pt x="5371" y="1676"/>
                  </a:cubicBezTo>
                  <a:cubicBezTo>
                    <a:pt x="5340" y="1676"/>
                    <a:pt x="5245" y="1593"/>
                    <a:pt x="5245" y="1555"/>
                  </a:cubicBezTo>
                  <a:cubicBezTo>
                    <a:pt x="5245" y="625"/>
                    <a:pt x="5245" y="625"/>
                    <a:pt x="5245" y="625"/>
                  </a:cubicBezTo>
                  <a:cubicBezTo>
                    <a:pt x="4836" y="625"/>
                    <a:pt x="4836" y="625"/>
                    <a:pt x="4836" y="625"/>
                  </a:cubicBezTo>
                  <a:cubicBezTo>
                    <a:pt x="4836" y="712"/>
                    <a:pt x="4836" y="712"/>
                    <a:pt x="4836" y="712"/>
                  </a:cubicBezTo>
                  <a:cubicBezTo>
                    <a:pt x="4906" y="712"/>
                    <a:pt x="4906" y="712"/>
                    <a:pt x="4906" y="712"/>
                  </a:cubicBezTo>
                  <a:cubicBezTo>
                    <a:pt x="4940" y="712"/>
                    <a:pt x="5032" y="798"/>
                    <a:pt x="5032" y="833"/>
                  </a:cubicBezTo>
                  <a:cubicBezTo>
                    <a:pt x="5032" y="1555"/>
                    <a:pt x="5032" y="1555"/>
                    <a:pt x="5032" y="1555"/>
                  </a:cubicBezTo>
                  <a:cubicBezTo>
                    <a:pt x="5032" y="1594"/>
                    <a:pt x="4940" y="1676"/>
                    <a:pt x="4906" y="1676"/>
                  </a:cubicBezTo>
                  <a:cubicBezTo>
                    <a:pt x="4778" y="1676"/>
                    <a:pt x="4778" y="1676"/>
                    <a:pt x="4778" y="1676"/>
                  </a:cubicBezTo>
                  <a:cubicBezTo>
                    <a:pt x="4742" y="1676"/>
                    <a:pt x="4599" y="1567"/>
                    <a:pt x="4570" y="1528"/>
                  </a:cubicBezTo>
                  <a:cubicBezTo>
                    <a:pt x="3953" y="707"/>
                    <a:pt x="3953" y="707"/>
                    <a:pt x="3953" y="707"/>
                  </a:cubicBezTo>
                  <a:cubicBezTo>
                    <a:pt x="4381" y="247"/>
                    <a:pt x="4381" y="247"/>
                    <a:pt x="4381" y="247"/>
                  </a:cubicBezTo>
                  <a:cubicBezTo>
                    <a:pt x="4405" y="221"/>
                    <a:pt x="4572" y="88"/>
                    <a:pt x="4606" y="88"/>
                  </a:cubicBezTo>
                  <a:cubicBezTo>
                    <a:pt x="4692" y="88"/>
                    <a:pt x="4692" y="88"/>
                    <a:pt x="4692" y="88"/>
                  </a:cubicBezTo>
                  <a:cubicBezTo>
                    <a:pt x="4692" y="0"/>
                    <a:pt x="4692" y="0"/>
                    <a:pt x="4692" y="0"/>
                  </a:cubicBezTo>
                  <a:cubicBezTo>
                    <a:pt x="4052" y="0"/>
                    <a:pt x="4052" y="0"/>
                    <a:pt x="4052" y="0"/>
                  </a:cubicBezTo>
                  <a:cubicBezTo>
                    <a:pt x="4052" y="88"/>
                    <a:pt x="4052" y="88"/>
                    <a:pt x="4052" y="88"/>
                  </a:cubicBezTo>
                  <a:cubicBezTo>
                    <a:pt x="4137" y="88"/>
                    <a:pt x="4137" y="88"/>
                    <a:pt x="4137" y="88"/>
                  </a:cubicBezTo>
                  <a:cubicBezTo>
                    <a:pt x="4171" y="88"/>
                    <a:pt x="4270" y="209"/>
                    <a:pt x="4244" y="240"/>
                  </a:cubicBezTo>
                  <a:cubicBezTo>
                    <a:pt x="3614" y="942"/>
                    <a:pt x="3614" y="942"/>
                    <a:pt x="3614" y="942"/>
                  </a:cubicBezTo>
                  <a:cubicBezTo>
                    <a:pt x="3614" y="221"/>
                    <a:pt x="3614" y="221"/>
                    <a:pt x="3614" y="221"/>
                  </a:cubicBezTo>
                  <a:cubicBezTo>
                    <a:pt x="3614" y="184"/>
                    <a:pt x="3716" y="88"/>
                    <a:pt x="3750" y="88"/>
                  </a:cubicBezTo>
                  <a:cubicBezTo>
                    <a:pt x="3837" y="88"/>
                    <a:pt x="3837" y="88"/>
                    <a:pt x="3837" y="88"/>
                  </a:cubicBezTo>
                  <a:cubicBezTo>
                    <a:pt x="3837" y="0"/>
                    <a:pt x="3837" y="0"/>
                    <a:pt x="3837" y="0"/>
                  </a:cubicBezTo>
                  <a:cubicBezTo>
                    <a:pt x="3149" y="0"/>
                    <a:pt x="3149" y="0"/>
                    <a:pt x="3149" y="0"/>
                  </a:cubicBezTo>
                  <a:cubicBezTo>
                    <a:pt x="3149" y="88"/>
                    <a:pt x="3149" y="88"/>
                    <a:pt x="3149" y="88"/>
                  </a:cubicBezTo>
                  <a:cubicBezTo>
                    <a:pt x="3236" y="88"/>
                    <a:pt x="3236" y="88"/>
                    <a:pt x="3236" y="88"/>
                  </a:cubicBezTo>
                  <a:cubicBezTo>
                    <a:pt x="3270" y="88"/>
                    <a:pt x="3371" y="184"/>
                    <a:pt x="3371" y="221"/>
                  </a:cubicBezTo>
                  <a:cubicBezTo>
                    <a:pt x="3371" y="1543"/>
                    <a:pt x="3371" y="1543"/>
                    <a:pt x="3371" y="1543"/>
                  </a:cubicBezTo>
                  <a:cubicBezTo>
                    <a:pt x="3371" y="1579"/>
                    <a:pt x="3270" y="1676"/>
                    <a:pt x="3236" y="1676"/>
                  </a:cubicBezTo>
                  <a:cubicBezTo>
                    <a:pt x="3149" y="1676"/>
                    <a:pt x="3149" y="1676"/>
                    <a:pt x="3149" y="1676"/>
                  </a:cubicBezTo>
                  <a:cubicBezTo>
                    <a:pt x="3149" y="1763"/>
                    <a:pt x="3149" y="1763"/>
                    <a:pt x="3149" y="1763"/>
                  </a:cubicBezTo>
                  <a:cubicBezTo>
                    <a:pt x="3836" y="1763"/>
                    <a:pt x="3836" y="1763"/>
                    <a:pt x="3836" y="1763"/>
                  </a:cubicBezTo>
                  <a:lnTo>
                    <a:pt x="3836" y="1676"/>
                  </a:lnTo>
                  <a:close/>
                  <a:moveTo>
                    <a:pt x="7720" y="1446"/>
                  </a:moveTo>
                  <a:cubicBezTo>
                    <a:pt x="7720" y="1262"/>
                    <a:pt x="7579" y="1163"/>
                    <a:pt x="7456" y="1114"/>
                  </a:cubicBezTo>
                  <a:cubicBezTo>
                    <a:pt x="7361" y="1078"/>
                    <a:pt x="7296" y="1049"/>
                    <a:pt x="7209" y="1013"/>
                  </a:cubicBezTo>
                  <a:cubicBezTo>
                    <a:pt x="7090" y="962"/>
                    <a:pt x="7023" y="927"/>
                    <a:pt x="7023" y="829"/>
                  </a:cubicBezTo>
                  <a:cubicBezTo>
                    <a:pt x="7023" y="739"/>
                    <a:pt x="7085" y="683"/>
                    <a:pt x="7219" y="683"/>
                  </a:cubicBezTo>
                  <a:cubicBezTo>
                    <a:pt x="7432" y="683"/>
                    <a:pt x="7565" y="884"/>
                    <a:pt x="7565" y="979"/>
                  </a:cubicBezTo>
                  <a:cubicBezTo>
                    <a:pt x="7635" y="979"/>
                    <a:pt x="7635" y="979"/>
                    <a:pt x="7635" y="979"/>
                  </a:cubicBezTo>
                  <a:cubicBezTo>
                    <a:pt x="7635" y="625"/>
                    <a:pt x="7635" y="625"/>
                    <a:pt x="7635" y="625"/>
                  </a:cubicBezTo>
                  <a:cubicBezTo>
                    <a:pt x="7572" y="625"/>
                    <a:pt x="7572" y="625"/>
                    <a:pt x="7572" y="625"/>
                  </a:cubicBezTo>
                  <a:cubicBezTo>
                    <a:pt x="7562" y="649"/>
                    <a:pt x="7543" y="657"/>
                    <a:pt x="7509" y="657"/>
                  </a:cubicBezTo>
                  <a:cubicBezTo>
                    <a:pt x="7422" y="657"/>
                    <a:pt x="7352" y="598"/>
                    <a:pt x="7226" y="598"/>
                  </a:cubicBezTo>
                  <a:cubicBezTo>
                    <a:pt x="7015" y="598"/>
                    <a:pt x="6882" y="707"/>
                    <a:pt x="6882" y="913"/>
                  </a:cubicBezTo>
                  <a:cubicBezTo>
                    <a:pt x="6882" y="1071"/>
                    <a:pt x="6986" y="1160"/>
                    <a:pt x="7124" y="1223"/>
                  </a:cubicBezTo>
                  <a:cubicBezTo>
                    <a:pt x="7216" y="1264"/>
                    <a:pt x="7282" y="1291"/>
                    <a:pt x="7361" y="1325"/>
                  </a:cubicBezTo>
                  <a:cubicBezTo>
                    <a:pt x="7463" y="1367"/>
                    <a:pt x="7577" y="1412"/>
                    <a:pt x="7577" y="1540"/>
                  </a:cubicBezTo>
                  <a:cubicBezTo>
                    <a:pt x="7577" y="1647"/>
                    <a:pt x="7497" y="1695"/>
                    <a:pt x="7354" y="1695"/>
                  </a:cubicBezTo>
                  <a:cubicBezTo>
                    <a:pt x="7107" y="1695"/>
                    <a:pt x="6952" y="1468"/>
                    <a:pt x="6952" y="1361"/>
                  </a:cubicBezTo>
                  <a:cubicBezTo>
                    <a:pt x="6882" y="1361"/>
                    <a:pt x="6882" y="1361"/>
                    <a:pt x="6882" y="1361"/>
                  </a:cubicBezTo>
                  <a:cubicBezTo>
                    <a:pt x="6882" y="1763"/>
                    <a:pt x="6882" y="1763"/>
                    <a:pt x="6882" y="1763"/>
                  </a:cubicBezTo>
                  <a:cubicBezTo>
                    <a:pt x="6938" y="1763"/>
                    <a:pt x="6938" y="1763"/>
                    <a:pt x="6938" y="1763"/>
                  </a:cubicBezTo>
                  <a:cubicBezTo>
                    <a:pt x="6967" y="1737"/>
                    <a:pt x="6979" y="1725"/>
                    <a:pt x="7025" y="1725"/>
                  </a:cubicBezTo>
                  <a:cubicBezTo>
                    <a:pt x="7124" y="1725"/>
                    <a:pt x="7209" y="1790"/>
                    <a:pt x="7354" y="1790"/>
                  </a:cubicBezTo>
                  <a:cubicBezTo>
                    <a:pt x="7570" y="1790"/>
                    <a:pt x="7720" y="1664"/>
                    <a:pt x="7720" y="1446"/>
                  </a:cubicBezTo>
                  <a:close/>
                  <a:moveTo>
                    <a:pt x="2703" y="1584"/>
                  </a:moveTo>
                  <a:cubicBezTo>
                    <a:pt x="2442" y="1584"/>
                    <a:pt x="2282" y="1383"/>
                    <a:pt x="2282" y="1129"/>
                  </a:cubicBezTo>
                  <a:cubicBezTo>
                    <a:pt x="2282" y="860"/>
                    <a:pt x="2391" y="683"/>
                    <a:pt x="2618" y="683"/>
                  </a:cubicBezTo>
                  <a:cubicBezTo>
                    <a:pt x="2815" y="683"/>
                    <a:pt x="2844" y="840"/>
                    <a:pt x="2812" y="1017"/>
                  </a:cubicBezTo>
                  <a:cubicBezTo>
                    <a:pt x="2882" y="1013"/>
                    <a:pt x="2882" y="1013"/>
                    <a:pt x="2882" y="1013"/>
                  </a:cubicBezTo>
                  <a:cubicBezTo>
                    <a:pt x="3049" y="753"/>
                    <a:pt x="3049" y="753"/>
                    <a:pt x="3049" y="753"/>
                  </a:cubicBezTo>
                  <a:cubicBezTo>
                    <a:pt x="2945" y="649"/>
                    <a:pt x="2824" y="596"/>
                    <a:pt x="2645" y="596"/>
                  </a:cubicBezTo>
                  <a:cubicBezTo>
                    <a:pt x="2345" y="596"/>
                    <a:pt x="2100" y="833"/>
                    <a:pt x="2100" y="1201"/>
                  </a:cubicBezTo>
                  <a:cubicBezTo>
                    <a:pt x="2100" y="1526"/>
                    <a:pt x="2306" y="1792"/>
                    <a:pt x="2623" y="1792"/>
                  </a:cubicBezTo>
                  <a:cubicBezTo>
                    <a:pt x="2909" y="1792"/>
                    <a:pt x="3061" y="1635"/>
                    <a:pt x="3136" y="1386"/>
                  </a:cubicBezTo>
                  <a:cubicBezTo>
                    <a:pt x="3066" y="1386"/>
                    <a:pt x="3066" y="1386"/>
                    <a:pt x="3066" y="1386"/>
                  </a:cubicBezTo>
                  <a:cubicBezTo>
                    <a:pt x="2986" y="1519"/>
                    <a:pt x="2902" y="1584"/>
                    <a:pt x="2703" y="1584"/>
                  </a:cubicBezTo>
                  <a:close/>
                  <a:moveTo>
                    <a:pt x="1053" y="1322"/>
                  </a:moveTo>
                  <a:cubicBezTo>
                    <a:pt x="1041" y="1322"/>
                    <a:pt x="1041" y="1322"/>
                    <a:pt x="1041" y="1322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121" y="88"/>
                    <a:pt x="223" y="184"/>
                    <a:pt x="223" y="221"/>
                  </a:cubicBezTo>
                  <a:cubicBezTo>
                    <a:pt x="223" y="1543"/>
                    <a:pt x="223" y="1543"/>
                    <a:pt x="223" y="1543"/>
                  </a:cubicBezTo>
                  <a:cubicBezTo>
                    <a:pt x="223" y="1579"/>
                    <a:pt x="121" y="1676"/>
                    <a:pt x="87" y="1676"/>
                  </a:cubicBezTo>
                  <a:cubicBezTo>
                    <a:pt x="0" y="1676"/>
                    <a:pt x="0" y="1676"/>
                    <a:pt x="0" y="1676"/>
                  </a:cubicBezTo>
                  <a:cubicBezTo>
                    <a:pt x="0" y="1763"/>
                    <a:pt x="0" y="1763"/>
                    <a:pt x="0" y="1763"/>
                  </a:cubicBezTo>
                  <a:cubicBezTo>
                    <a:pt x="549" y="1763"/>
                    <a:pt x="549" y="1763"/>
                    <a:pt x="549" y="1763"/>
                  </a:cubicBezTo>
                  <a:cubicBezTo>
                    <a:pt x="549" y="1676"/>
                    <a:pt x="549" y="1676"/>
                    <a:pt x="549" y="1676"/>
                  </a:cubicBezTo>
                  <a:cubicBezTo>
                    <a:pt x="462" y="1676"/>
                    <a:pt x="462" y="1676"/>
                    <a:pt x="462" y="1676"/>
                  </a:cubicBezTo>
                  <a:cubicBezTo>
                    <a:pt x="428" y="1676"/>
                    <a:pt x="327" y="1579"/>
                    <a:pt x="327" y="1543"/>
                  </a:cubicBezTo>
                  <a:cubicBezTo>
                    <a:pt x="327" y="233"/>
                    <a:pt x="327" y="233"/>
                    <a:pt x="327" y="233"/>
                  </a:cubicBezTo>
                  <a:cubicBezTo>
                    <a:pt x="968" y="1794"/>
                    <a:pt x="968" y="1794"/>
                    <a:pt x="968" y="1794"/>
                  </a:cubicBezTo>
                  <a:cubicBezTo>
                    <a:pt x="1609" y="259"/>
                    <a:pt x="1609" y="259"/>
                    <a:pt x="1609" y="259"/>
                  </a:cubicBezTo>
                  <a:cubicBezTo>
                    <a:pt x="1609" y="1543"/>
                    <a:pt x="1609" y="1543"/>
                    <a:pt x="1609" y="1543"/>
                  </a:cubicBezTo>
                  <a:cubicBezTo>
                    <a:pt x="1609" y="1579"/>
                    <a:pt x="1507" y="1676"/>
                    <a:pt x="1473" y="1676"/>
                  </a:cubicBezTo>
                  <a:cubicBezTo>
                    <a:pt x="1386" y="1676"/>
                    <a:pt x="1386" y="1676"/>
                    <a:pt x="1386" y="1676"/>
                  </a:cubicBezTo>
                  <a:cubicBezTo>
                    <a:pt x="1386" y="1763"/>
                    <a:pt x="1386" y="1763"/>
                    <a:pt x="1386" y="1763"/>
                  </a:cubicBezTo>
                  <a:cubicBezTo>
                    <a:pt x="2069" y="1763"/>
                    <a:pt x="2069" y="1763"/>
                    <a:pt x="2069" y="1763"/>
                  </a:cubicBezTo>
                  <a:cubicBezTo>
                    <a:pt x="2069" y="1676"/>
                    <a:pt x="2069" y="1676"/>
                    <a:pt x="2069" y="1676"/>
                  </a:cubicBezTo>
                  <a:cubicBezTo>
                    <a:pt x="1983" y="1676"/>
                    <a:pt x="1983" y="1676"/>
                    <a:pt x="1983" y="1676"/>
                  </a:cubicBezTo>
                  <a:cubicBezTo>
                    <a:pt x="1949" y="1676"/>
                    <a:pt x="1848" y="1579"/>
                    <a:pt x="1848" y="1543"/>
                  </a:cubicBezTo>
                  <a:cubicBezTo>
                    <a:pt x="1848" y="221"/>
                    <a:pt x="1848" y="221"/>
                    <a:pt x="1848" y="221"/>
                  </a:cubicBezTo>
                  <a:cubicBezTo>
                    <a:pt x="1848" y="184"/>
                    <a:pt x="1949" y="88"/>
                    <a:pt x="1983" y="88"/>
                  </a:cubicBezTo>
                  <a:cubicBezTo>
                    <a:pt x="2070" y="88"/>
                    <a:pt x="2070" y="88"/>
                    <a:pt x="2070" y="88"/>
                  </a:cubicBezTo>
                  <a:cubicBezTo>
                    <a:pt x="2070" y="0"/>
                    <a:pt x="2070" y="0"/>
                    <a:pt x="2070" y="0"/>
                  </a:cubicBezTo>
                  <a:cubicBezTo>
                    <a:pt x="1610" y="0"/>
                    <a:pt x="1610" y="0"/>
                    <a:pt x="1610" y="0"/>
                  </a:cubicBezTo>
                  <a:lnTo>
                    <a:pt x="1053" y="1322"/>
                  </a:lnTo>
                  <a:close/>
                </a:path>
              </a:pathLst>
            </a:custGeom>
            <a:solidFill>
              <a:srgbClr val="1127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</a:endParaRPr>
            </a:p>
          </p:txBody>
        </p:sp>
      </p:grp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330AE89A-7771-4A6E-A02D-893DCB66C876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</p:spTree>
    <p:extLst>
      <p:ext uri="{BB962C8B-B14F-4D97-AF65-F5344CB8AC3E}">
        <p14:creationId xmlns:p14="http://schemas.microsoft.com/office/powerpoint/2010/main" val="134719713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trast 3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BottomLine">
            <a:extLst>
              <a:ext uri="{FF2B5EF4-FFF2-40B4-BE49-F238E27FC236}">
                <a16:creationId xmlns:a16="http://schemas.microsoft.com/office/drawing/2014/main" id="{1A205B6C-F79D-4193-9FCF-230AF1D51716}"/>
              </a:ext>
            </a:extLst>
          </p:cNvPr>
          <p:cNvCxnSpPr/>
          <p:nvPr userDrawn="1">
            <p:custDataLst>
              <p:tags r:id="rId1"/>
            </p:custDataLst>
          </p:nvPr>
        </p:nvCxnSpPr>
        <p:spPr>
          <a:xfrm>
            <a:off x="554736" y="6453769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TopLine">
            <a:extLst>
              <a:ext uri="{FF2B5EF4-FFF2-40B4-BE49-F238E27FC236}">
                <a16:creationId xmlns:a16="http://schemas.microsoft.com/office/drawing/2014/main" id="{CB6CF5F8-7994-4E97-9AE6-6C98CE30967C}"/>
              </a:ext>
            </a:extLst>
          </p:cNvPr>
          <p:cNvCxnSpPr/>
          <p:nvPr userDrawn="1">
            <p:custDataLst>
              <p:tags r:id="rId2"/>
            </p:custDataLst>
          </p:nvPr>
        </p:nvCxnSpPr>
        <p:spPr>
          <a:xfrm>
            <a:off x="554736" y="1181906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LogoText">
            <a:extLst>
              <a:ext uri="{FF2B5EF4-FFF2-40B4-BE49-F238E27FC236}">
                <a16:creationId xmlns:a16="http://schemas.microsoft.com/office/drawing/2014/main" id="{B789CE62-716F-47B1-B8FE-60436A1FA5A7}"/>
              </a:ext>
            </a:extLst>
          </p:cNvPr>
          <p:cNvSpPr txBox="1"/>
          <p:nvPr userDrawn="1">
            <p:custDataLst>
              <p:tags r:id="rId3"/>
            </p:custDataLst>
          </p:nvPr>
        </p:nvSpPr>
        <p:spPr bwMode="black"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0AA537C7-2883-43C1-848C-3A4E9645077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2. Slide Title">
            <a:extLst>
              <a:ext uri="{FF2B5EF4-FFF2-40B4-BE49-F238E27FC236}">
                <a16:creationId xmlns:a16="http://schemas.microsoft.com/office/drawing/2014/main" id="{6C3D89FC-A4B9-4683-B64F-B0644150274F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5171"/>
            <a:ext cx="11082528" cy="98951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67B1A162-B59D-4B89-B39B-FBDD9E751175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800" dirty="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4511BB28-C86B-4C18-B1A3-EF33CF458B8E}"/>
              </a:ext>
            </a:extLst>
          </p:cNvPr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7159752" y="78768"/>
            <a:ext cx="4480560" cy="123111"/>
          </a:xfrm>
        </p:spPr>
        <p:txBody>
          <a:bodyPr anchor="ctr" anchorCtr="0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Chapter › Topic</a:t>
            </a:r>
          </a:p>
        </p:txBody>
      </p:sp>
    </p:spTree>
    <p:extLst>
      <p:ext uri="{BB962C8B-B14F-4D97-AF65-F5344CB8AC3E}">
        <p14:creationId xmlns:p14="http://schemas.microsoft.com/office/powerpoint/2010/main" val="684319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305B6D76-6B4B-4ED5-B8F1-5D1D098312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332444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592" imgH="591" progId="TCLayout.ActiveDocument.1">
                  <p:embed/>
                </p:oleObj>
              </mc:Choice>
              <mc:Fallback>
                <p:oleObj name="think-cell Slide" r:id="rId8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305B6D76-6B4B-4ED5-B8F1-5D1D09831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DCF374B-2477-45CD-A00B-B8676A45ACDF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44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54736" y="4580468"/>
            <a:ext cx="11082528" cy="677108"/>
          </a:xfrm>
        </p:spPr>
        <p:txBody>
          <a:bodyPr vert="horz" anchor="b">
            <a:noAutofit/>
          </a:bodyPr>
          <a:lstStyle>
            <a:lvl1pPr rtl="0">
              <a:lnSpc>
                <a:spcPct val="100000"/>
              </a:lnSpc>
              <a:defRPr sz="4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86AE8A6-05EF-4E76-AAAD-41743692E9F9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5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FA764DC8-CEA6-42F3-8E66-7C768AAD275E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2497063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C6EE29E-F64A-419F-BFB0-EEDEB7195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168054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C6EE29E-F64A-419F-BFB0-EEDEB7195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69526043-F22A-4ED3-B0A1-DD7C4F83AF9B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34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556229"/>
            <a:ext cx="9180576" cy="523220"/>
          </a:xfrm>
          <a:prstGeom prst="rect">
            <a:avLst/>
          </a:prstGeom>
        </p:spPr>
        <p:txBody>
          <a:bodyPr vert="horz">
            <a:spAutoFit/>
          </a:bodyPr>
          <a:lstStyle>
            <a:lvl1pPr rtl="0">
              <a:lnSpc>
                <a:spcPct val="105000"/>
              </a:lnSpc>
              <a:defRPr sz="3400"/>
            </a:lvl1pPr>
          </a:lstStyle>
          <a:p>
            <a:r>
              <a:rPr lang="en-US" dirty="0"/>
              <a:t>“Click to add quote</a:t>
            </a:r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284630"/>
            <a:ext cx="91805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quote source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5. Source" hidden="1">
            <a:extLst>
              <a:ext uri="{FF2B5EF4-FFF2-40B4-BE49-F238E27FC236}">
                <a16:creationId xmlns:a16="http://schemas.microsoft.com/office/drawing/2014/main" id="{97195F4E-ECA7-41A9-AFF3-0C4DAD103DA6}"/>
              </a:ext>
            </a:extLst>
          </p:cNvPr>
          <p:cNvSpPr txBox="1"/>
          <p:nvPr userDrawn="1">
            <p:custDataLst>
              <p:tags r:id="rId6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556D1499-3230-4098-85B2-D4CC7CA621F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</p:spTree>
    <p:extLst>
      <p:ext uri="{BB962C8B-B14F-4D97-AF65-F5344CB8AC3E}">
        <p14:creationId xmlns:p14="http://schemas.microsoft.com/office/powerpoint/2010/main" val="241169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499159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1" hidden="1">
            <a:extLst>
              <a:ext uri="{FF2B5EF4-FFF2-40B4-BE49-F238E27FC236}">
                <a16:creationId xmlns:a16="http://schemas.microsoft.com/office/drawing/2014/main" id="{67C50C85-5FB9-4798-A8A4-1DA5B9F3ACC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744369"/>
            <a:ext cx="2514600" cy="769441"/>
          </a:xfrm>
        </p:spPr>
        <p:txBody>
          <a:bodyPr vert="horz" wrap="square" lIns="0" tIns="0" rIns="0" bIns="0" rtlCol="0" anchor="b" anchorCtr="0">
            <a:noAutofit/>
          </a:bodyPr>
          <a:lstStyle>
            <a:lvl1pPr rtl="0">
              <a:defRPr lang="en-US" dirty="0"/>
            </a:lvl1pPr>
          </a:lstStyle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659644"/>
            <a:ext cx="2514600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25B2DE14-9B3F-4199-B082-9FEB12CE57EA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109F12A2-9074-48F5-93E9-3E245489D2B9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2809416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919277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9D2CA90-0144-4292-9526-98A508F5317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744369"/>
            <a:ext cx="3465576" cy="769441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rtl="0">
              <a:defRPr lang="en-US" dirty="0"/>
            </a:lvl1pPr>
          </a:lstStyle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659644"/>
            <a:ext cx="3465575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1" name="5. Source" hidden="1">
            <a:extLst>
              <a:ext uri="{FF2B5EF4-FFF2-40B4-BE49-F238E27FC236}">
                <a16:creationId xmlns:a16="http://schemas.microsoft.com/office/drawing/2014/main" id="{DA204BE1-D5C8-4D03-9090-21D41FEC78E0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CC59723C-6844-4221-8A4A-B84B177C9374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2575098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834665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413" imgH="416" progId="TCLayout.ActiveDocument.1">
                  <p:embed/>
                </p:oleObj>
              </mc:Choice>
              <mc:Fallback>
                <p:oleObj name="think-cell Slide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725BD87-3C3D-45F6-BBCF-F06FD867659F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>
              <a:solidFill>
                <a:srgbClr val="F0F0F0"/>
              </a:solidFill>
              <a:latin typeface="Arial" panose="020B0604020202020204" pitchFamily="34" charset="0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2525" y="6498754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b="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00" b="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172212"/>
            <a:ext cx="5065776" cy="731520"/>
          </a:xfrm>
        </p:spPr>
        <p:txBody>
          <a:bodyPr vert="horz"/>
          <a:lstStyle>
            <a:lvl1pPr rtl="0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19250"/>
            <a:ext cx="5065776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rtl="0">
              <a:buNone/>
              <a:defRPr sz="1600" b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2" name="5. Source" hidden="1">
            <a:extLst>
              <a:ext uri="{FF2B5EF4-FFF2-40B4-BE49-F238E27FC236}">
                <a16:creationId xmlns:a16="http://schemas.microsoft.com/office/drawing/2014/main" id="{F5E9C22A-A356-4521-A359-338A663DFEA2}"/>
              </a:ext>
            </a:extLst>
          </p:cNvPr>
          <p:cNvSpPr txBox="1"/>
          <p:nvPr userDrawn="1">
            <p:custDataLst>
              <p:tags r:id="rId7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lang="en-US" sz="900" dirty="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rtl="0"/>
            <a:r>
              <a:rPr lang="en-US" sz="800"/>
              <a:t>Source: …</a:t>
            </a: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 rtl="0">
              <a:defRPr lang="en-US" sz="800" b="0" dirty="0">
                <a:cs typeface="+mn-cs"/>
              </a:defRPr>
            </a:lvl1pPr>
          </a:lstStyle>
          <a:p>
            <a:pPr lvl="0">
              <a:buNone/>
            </a:pPr>
            <a:r>
              <a:rPr lang="en-US" dirty="0"/>
              <a:t>Add tracker</a:t>
            </a:r>
          </a:p>
        </p:txBody>
      </p:sp>
      <p:sp>
        <p:nvSpPr>
          <p:cNvPr id="11" name="SlideLogoText">
            <a:extLst>
              <a:ext uri="{FF2B5EF4-FFF2-40B4-BE49-F238E27FC236}">
                <a16:creationId xmlns:a16="http://schemas.microsoft.com/office/drawing/2014/main" id="{4176DD9F-F8AA-4052-AB7D-4F492BC276D7}"/>
              </a:ext>
            </a:extLst>
          </p:cNvPr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</p:spTree>
    <p:extLst>
      <p:ext uri="{BB962C8B-B14F-4D97-AF65-F5344CB8AC3E}">
        <p14:creationId xmlns:p14="http://schemas.microsoft.com/office/powerpoint/2010/main" val="354096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3.xml"/><Relationship Id="rId26" Type="http://schemas.openxmlformats.org/officeDocument/2006/relationships/tags" Target="../tags/tag11.xml"/><Relationship Id="rId39" Type="http://schemas.openxmlformats.org/officeDocument/2006/relationships/image" Target="../media/image1.emf"/><Relationship Id="rId21" Type="http://schemas.openxmlformats.org/officeDocument/2006/relationships/tags" Target="../tags/tag6.xml"/><Relationship Id="rId34" Type="http://schemas.openxmlformats.org/officeDocument/2006/relationships/tags" Target="../tags/tag19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5" Type="http://schemas.openxmlformats.org/officeDocument/2006/relationships/tags" Target="../tags/tag10.xml"/><Relationship Id="rId33" Type="http://schemas.openxmlformats.org/officeDocument/2006/relationships/tags" Target="../tags/tag18.xml"/><Relationship Id="rId38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tags" Target="../tags/tag5.xml"/><Relationship Id="rId29" Type="http://schemas.openxmlformats.org/officeDocument/2006/relationships/tags" Target="../tags/tag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9.xml"/><Relationship Id="rId32" Type="http://schemas.openxmlformats.org/officeDocument/2006/relationships/tags" Target="../tags/tag17.xml"/><Relationship Id="rId37" Type="http://schemas.openxmlformats.org/officeDocument/2006/relationships/tags" Target="../tags/tag2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8.xml"/><Relationship Id="rId28" Type="http://schemas.openxmlformats.org/officeDocument/2006/relationships/tags" Target="../tags/tag13.xml"/><Relationship Id="rId36" Type="http://schemas.openxmlformats.org/officeDocument/2006/relationships/tags" Target="../tags/tag21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4.xml"/><Relationship Id="rId31" Type="http://schemas.openxmlformats.org/officeDocument/2006/relationships/tags" Target="../tags/tag1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7.xml"/><Relationship Id="rId27" Type="http://schemas.openxmlformats.org/officeDocument/2006/relationships/tags" Target="../tags/tag12.xml"/><Relationship Id="rId30" Type="http://schemas.openxmlformats.org/officeDocument/2006/relationships/tags" Target="../tags/tag15.xml"/><Relationship Id="rId35" Type="http://schemas.openxmlformats.org/officeDocument/2006/relationships/tags" Target="../tags/tag20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tags" Target="../tags/tag128.xml"/><Relationship Id="rId39" Type="http://schemas.openxmlformats.org/officeDocument/2006/relationships/tags" Target="../tags/tag141.xml"/><Relationship Id="rId21" Type="http://schemas.openxmlformats.org/officeDocument/2006/relationships/tags" Target="../tags/tag123.xml"/><Relationship Id="rId34" Type="http://schemas.openxmlformats.org/officeDocument/2006/relationships/tags" Target="../tags/tag136.xml"/><Relationship Id="rId42" Type="http://schemas.openxmlformats.org/officeDocument/2006/relationships/tags" Target="../tags/tag144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theme" Target="../theme/theme2.xml"/><Relationship Id="rId29" Type="http://schemas.openxmlformats.org/officeDocument/2006/relationships/tags" Target="../tags/tag131.xml"/><Relationship Id="rId41" Type="http://schemas.openxmlformats.org/officeDocument/2006/relationships/tags" Target="../tags/tag143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tags" Target="../tags/tag126.xml"/><Relationship Id="rId32" Type="http://schemas.openxmlformats.org/officeDocument/2006/relationships/tags" Target="../tags/tag134.xml"/><Relationship Id="rId37" Type="http://schemas.openxmlformats.org/officeDocument/2006/relationships/tags" Target="../tags/tag139.xml"/><Relationship Id="rId40" Type="http://schemas.openxmlformats.org/officeDocument/2006/relationships/tags" Target="../tags/tag142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tags" Target="../tags/tag125.xml"/><Relationship Id="rId28" Type="http://schemas.openxmlformats.org/officeDocument/2006/relationships/tags" Target="../tags/tag130.xml"/><Relationship Id="rId36" Type="http://schemas.openxmlformats.org/officeDocument/2006/relationships/tags" Target="../tags/tag138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31" Type="http://schemas.openxmlformats.org/officeDocument/2006/relationships/tags" Target="../tags/tag133.xml"/><Relationship Id="rId44" Type="http://schemas.openxmlformats.org/officeDocument/2006/relationships/image" Target="../media/image2.emf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ags" Target="../tags/tag124.xml"/><Relationship Id="rId27" Type="http://schemas.openxmlformats.org/officeDocument/2006/relationships/tags" Target="../tags/tag129.xml"/><Relationship Id="rId30" Type="http://schemas.openxmlformats.org/officeDocument/2006/relationships/tags" Target="../tags/tag132.xml"/><Relationship Id="rId35" Type="http://schemas.openxmlformats.org/officeDocument/2006/relationships/tags" Target="../tags/tag137.xml"/><Relationship Id="rId43" Type="http://schemas.openxmlformats.org/officeDocument/2006/relationships/oleObject" Target="../embeddings/oleObject17.bin"/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tags" Target="../tags/tag127.xml"/><Relationship Id="rId33" Type="http://schemas.openxmlformats.org/officeDocument/2006/relationships/tags" Target="../tags/tag135.xml"/><Relationship Id="rId38" Type="http://schemas.openxmlformats.org/officeDocument/2006/relationships/tags" Target="../tags/tag14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7.xml"/><Relationship Id="rId18" Type="http://schemas.openxmlformats.org/officeDocument/2006/relationships/tags" Target="../tags/tag289.xml"/><Relationship Id="rId26" Type="http://schemas.openxmlformats.org/officeDocument/2006/relationships/tags" Target="../tags/tag297.xml"/><Relationship Id="rId39" Type="http://schemas.openxmlformats.org/officeDocument/2006/relationships/tags" Target="../tags/tag310.xml"/><Relationship Id="rId21" Type="http://schemas.openxmlformats.org/officeDocument/2006/relationships/tags" Target="../tags/tag292.xml"/><Relationship Id="rId34" Type="http://schemas.openxmlformats.org/officeDocument/2006/relationships/tags" Target="../tags/tag305.xml"/><Relationship Id="rId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6.xml"/><Relationship Id="rId16" Type="http://schemas.openxmlformats.org/officeDocument/2006/relationships/theme" Target="../theme/theme3.xml"/><Relationship Id="rId20" Type="http://schemas.openxmlformats.org/officeDocument/2006/relationships/tags" Target="../tags/tag291.xml"/><Relationship Id="rId29" Type="http://schemas.openxmlformats.org/officeDocument/2006/relationships/tags" Target="../tags/tag300.xml"/><Relationship Id="rId41" Type="http://schemas.openxmlformats.org/officeDocument/2006/relationships/image" Target="../media/image1.emf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24" Type="http://schemas.openxmlformats.org/officeDocument/2006/relationships/tags" Target="../tags/tag295.xml"/><Relationship Id="rId32" Type="http://schemas.openxmlformats.org/officeDocument/2006/relationships/tags" Target="../tags/tag303.xml"/><Relationship Id="rId37" Type="http://schemas.openxmlformats.org/officeDocument/2006/relationships/tags" Target="../tags/tag308.xml"/><Relationship Id="rId40" Type="http://schemas.openxmlformats.org/officeDocument/2006/relationships/oleObject" Target="../embeddings/oleObject37.bin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23" Type="http://schemas.openxmlformats.org/officeDocument/2006/relationships/tags" Target="../tags/tag294.xml"/><Relationship Id="rId28" Type="http://schemas.openxmlformats.org/officeDocument/2006/relationships/tags" Target="../tags/tag299.xml"/><Relationship Id="rId36" Type="http://schemas.openxmlformats.org/officeDocument/2006/relationships/tags" Target="../tags/tag307.xml"/><Relationship Id="rId10" Type="http://schemas.openxmlformats.org/officeDocument/2006/relationships/slideLayout" Target="../slideLayouts/slideLayout44.xml"/><Relationship Id="rId19" Type="http://schemas.openxmlformats.org/officeDocument/2006/relationships/tags" Target="../tags/tag290.xml"/><Relationship Id="rId31" Type="http://schemas.openxmlformats.org/officeDocument/2006/relationships/tags" Target="../tags/tag302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tags" Target="../tags/tag293.xml"/><Relationship Id="rId27" Type="http://schemas.openxmlformats.org/officeDocument/2006/relationships/tags" Target="../tags/tag298.xml"/><Relationship Id="rId30" Type="http://schemas.openxmlformats.org/officeDocument/2006/relationships/tags" Target="../tags/tag301.xml"/><Relationship Id="rId35" Type="http://schemas.openxmlformats.org/officeDocument/2006/relationships/tags" Target="../tags/tag306.xml"/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6.xml"/><Relationship Id="rId17" Type="http://schemas.openxmlformats.org/officeDocument/2006/relationships/tags" Target="../tags/tag288.xml"/><Relationship Id="rId25" Type="http://schemas.openxmlformats.org/officeDocument/2006/relationships/tags" Target="../tags/tag296.xml"/><Relationship Id="rId33" Type="http://schemas.openxmlformats.org/officeDocument/2006/relationships/tags" Target="../tags/tag304.xml"/><Relationship Id="rId38" Type="http://schemas.openxmlformats.org/officeDocument/2006/relationships/tags" Target="../tags/tag3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43320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8" imgW="413" imgH="416" progId="TCLayout.ActiveDocument.1">
                  <p:embed/>
                </p:oleObj>
              </mc:Choice>
              <mc:Fallback>
                <p:oleObj name="think-cell Slide" r:id="rId38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5B28737-798E-48D4-BBDB-8EB35CB9FFFB}"/>
              </a:ext>
            </a:extLst>
          </p:cNvPr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19"/>
            </p:custDataLst>
          </p:nvPr>
        </p:nvSpPr>
        <p:spPr>
          <a:xfrm>
            <a:off x="553972" y="6278400"/>
            <a:ext cx="727862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rtlCol="0" anchor="b" anchorCtr="0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554736" y="172212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grpSp>
        <p:nvGrpSpPr>
          <p:cNvPr id="59" name="Grid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/>
        </p:nvGrpSpPr>
        <p:grpSpPr>
          <a:xfrm>
            <a:off x="0" y="0"/>
            <a:ext cx="12190476" cy="68580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n-US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pPr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sp>
        <p:nvSpPr>
          <p:cNvPr id="4" name="Sticker" hidden="1">
            <a:extLst>
              <a:ext uri="{FF2B5EF4-FFF2-40B4-BE49-F238E27FC236}">
                <a16:creationId xmlns:a16="http://schemas.microsoft.com/office/drawing/2014/main" id="{F9BB011A-568C-4B05-AE57-EB000B2FD8BB}"/>
              </a:ext>
            </a:extLst>
          </p:cNvPr>
          <p:cNvSpPr txBox="1"/>
          <p:nvPr userDrawn="1"/>
        </p:nvSpPr>
        <p:spPr>
          <a:xfrm>
            <a:off x="554736" y="1289273"/>
            <a:ext cx="3204403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none" lIns="0" tIns="0" rIns="0" bIns="0" rtlCol="0">
            <a:spAutoFit/>
          </a:bodyPr>
          <a:lstStyle>
            <a:defPPr>
              <a:defRPr lang="en-US"/>
            </a:defPPr>
            <a:lvl1pPr>
              <a:spcBef>
                <a:spcPts val="300"/>
              </a:spcBef>
              <a:spcAft>
                <a:spcPts val="300"/>
              </a:spcAft>
              <a:buNone/>
              <a:defRPr sz="800" b="1" cap="all" baseline="0"/>
            </a:lvl1pPr>
          </a:lstStyle>
          <a:p>
            <a:pPr lvl="0"/>
            <a:r>
              <a:rPr lang="en-US"/>
              <a:t>STICKER</a:t>
            </a:r>
          </a:p>
        </p:txBody>
      </p:sp>
      <p:sp>
        <p:nvSpPr>
          <p:cNvPr id="169" name="ACET" hidden="1">
            <a:extLst>
              <a:ext uri="{FF2B5EF4-FFF2-40B4-BE49-F238E27FC236}">
                <a16:creationId xmlns:a16="http://schemas.microsoft.com/office/drawing/2014/main" id="{62CF7362-20CB-4908-AFFE-D4E2B9A5DF3B}"/>
              </a:ext>
            </a:extLst>
          </p:cNvPr>
          <p:cNvSpPr txBox="1"/>
          <p:nvPr userDrawn="1">
            <p:custDataLst>
              <p:tags r:id="rId21"/>
            </p:custDataLst>
          </p:nvPr>
        </p:nvSpPr>
        <p:spPr>
          <a:xfrm>
            <a:off x="5987738" y="2170800"/>
            <a:ext cx="3049253" cy="5693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 b="1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/>
              <a:t>Above Chart Exhibit Title</a:t>
            </a:r>
          </a:p>
          <a:p>
            <a:pPr lvl="0"/>
            <a:r>
              <a:rPr lang="en-US" b="0"/>
              <a:t>Unit of Measure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F3293-4EFE-461D-940D-7EE66BAE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554735" y="2260021"/>
            <a:ext cx="4601745" cy="1384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8" name="SlideLogoText">
            <a:extLst>
              <a:ext uri="{FF2B5EF4-FFF2-40B4-BE49-F238E27FC236}">
                <a16:creationId xmlns:a16="http://schemas.microsoft.com/office/drawing/2014/main" id="{8D574FFE-81A7-4651-A7DE-C7A84A035E00}"/>
              </a:ext>
            </a:extLst>
          </p:cNvPr>
          <p:cNvSpPr>
            <a:spLocks noChangeArrowheads="1"/>
          </p:cNvSpPr>
          <p:nvPr userDrawn="1">
            <p:custDataLst>
              <p:tags r:id="rId22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  <p:grpSp>
        <p:nvGrpSpPr>
          <p:cNvPr id="170" name="LegendLines" hidden="1">
            <a:extLst>
              <a:ext uri="{FF2B5EF4-FFF2-40B4-BE49-F238E27FC236}">
                <a16:creationId xmlns:a16="http://schemas.microsoft.com/office/drawing/2014/main" id="{1D97663A-F791-4E92-9365-CB813C9BC374}"/>
              </a:ext>
            </a:extLst>
          </p:cNvPr>
          <p:cNvGrpSpPr/>
          <p:nvPr userDrawn="1"/>
        </p:nvGrpSpPr>
        <p:grpSpPr>
          <a:xfrm>
            <a:off x="10317304" y="3150223"/>
            <a:ext cx="1319960" cy="958286"/>
            <a:chOff x="10162879" y="3243772"/>
            <a:chExt cx="1319960" cy="958286"/>
          </a:xfrm>
        </p:grpSpPr>
        <p:sp>
          <p:nvSpPr>
            <p:cNvPr id="171" name="Legend1" hidden="1">
              <a:extLst>
                <a:ext uri="{FF2B5EF4-FFF2-40B4-BE49-F238E27FC236}">
                  <a16:creationId xmlns:a16="http://schemas.microsoft.com/office/drawing/2014/main" id="{0EAE2240-C81D-4CA1-98E3-B35AEF921F95}"/>
                </a:ext>
              </a:extLst>
            </p:cNvPr>
            <p:cNvSpPr txBox="1"/>
            <p:nvPr/>
          </p:nvSpPr>
          <p:spPr>
            <a:xfrm>
              <a:off x="10886522" y="324377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72" name="Legend2" hidden="1">
              <a:extLst>
                <a:ext uri="{FF2B5EF4-FFF2-40B4-BE49-F238E27FC236}">
                  <a16:creationId xmlns:a16="http://schemas.microsoft.com/office/drawing/2014/main" id="{6499D379-D492-44E0-845F-E875946CF4F5}"/>
                </a:ext>
              </a:extLst>
            </p:cNvPr>
            <p:cNvSpPr txBox="1"/>
            <p:nvPr/>
          </p:nvSpPr>
          <p:spPr>
            <a:xfrm>
              <a:off x="10886522" y="3615193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73" name="Legend3" hidden="1">
              <a:extLst>
                <a:ext uri="{FF2B5EF4-FFF2-40B4-BE49-F238E27FC236}">
                  <a16:creationId xmlns:a16="http://schemas.microsoft.com/office/drawing/2014/main" id="{70073C53-9F6F-4656-A656-DB736FB28327}"/>
                </a:ext>
              </a:extLst>
            </p:cNvPr>
            <p:cNvSpPr txBox="1"/>
            <p:nvPr/>
          </p:nvSpPr>
          <p:spPr>
            <a:xfrm>
              <a:off x="10886522" y="398661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74" name="LineLegend3" hidden="1">
              <a:extLst>
                <a:ext uri="{FF2B5EF4-FFF2-40B4-BE49-F238E27FC236}">
                  <a16:creationId xmlns:a16="http://schemas.microsoft.com/office/drawing/2014/main" id="{E2FB456E-2344-4E2D-B77B-3FC87625B5A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409278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ea typeface="+mn-ea"/>
              </a:endParaRPr>
            </a:p>
          </p:txBody>
        </p:sp>
        <p:sp>
          <p:nvSpPr>
            <p:cNvPr id="175" name="LineLegend2" hidden="1">
              <a:extLst>
                <a:ext uri="{FF2B5EF4-FFF2-40B4-BE49-F238E27FC236}">
                  <a16:creationId xmlns:a16="http://schemas.microsoft.com/office/drawing/2014/main" id="{603980B9-14BF-4E57-87D9-56C880BB1724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719425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ea typeface="+mn-ea"/>
              </a:endParaRPr>
            </a:p>
          </p:txBody>
        </p:sp>
        <p:sp>
          <p:nvSpPr>
            <p:cNvPr id="176" name="LineLegend1" hidden="1">
              <a:extLst>
                <a:ext uri="{FF2B5EF4-FFF2-40B4-BE49-F238E27FC236}">
                  <a16:creationId xmlns:a16="http://schemas.microsoft.com/office/drawing/2014/main" id="{657A44DC-B2E5-4EAD-8BCE-531A7CFAF933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35149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ea typeface="+mn-ea"/>
              </a:endParaRPr>
            </a:p>
          </p:txBody>
        </p:sp>
      </p:grpSp>
      <p:grpSp>
        <p:nvGrpSpPr>
          <p:cNvPr id="177" name="LegendMoons" hidden="1">
            <a:extLst>
              <a:ext uri="{FF2B5EF4-FFF2-40B4-BE49-F238E27FC236}">
                <a16:creationId xmlns:a16="http://schemas.microsoft.com/office/drawing/2014/main" id="{50C7AAA3-ABE1-4F29-B1E1-26A5AC82533E}"/>
              </a:ext>
            </a:extLst>
          </p:cNvPr>
          <p:cNvGrpSpPr/>
          <p:nvPr userDrawn="1"/>
        </p:nvGrpSpPr>
        <p:grpSpPr>
          <a:xfrm>
            <a:off x="10688315" y="1145373"/>
            <a:ext cx="948949" cy="1731859"/>
            <a:chOff x="7723680" y="1702457"/>
            <a:chExt cx="948949" cy="1731859"/>
          </a:xfrm>
        </p:grpSpPr>
        <p:sp>
          <p:nvSpPr>
            <p:cNvPr id="178" name="Legend1" hidden="1">
              <a:extLst>
                <a:ext uri="{FF2B5EF4-FFF2-40B4-BE49-F238E27FC236}">
                  <a16:creationId xmlns:a16="http://schemas.microsoft.com/office/drawing/2014/main" id="{A3704209-C3C0-458F-86F0-8E40BBBE39B9}"/>
                </a:ext>
              </a:extLst>
            </p:cNvPr>
            <p:cNvSpPr txBox="1"/>
            <p:nvPr/>
          </p:nvSpPr>
          <p:spPr>
            <a:xfrm>
              <a:off x="8076312" y="1709816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86" name="Legend2" hidden="1">
              <a:extLst>
                <a:ext uri="{FF2B5EF4-FFF2-40B4-BE49-F238E27FC236}">
                  <a16:creationId xmlns:a16="http://schemas.microsoft.com/office/drawing/2014/main" id="{196E1F53-76CE-4F04-B7B8-2166FDA9AE4E}"/>
                </a:ext>
              </a:extLst>
            </p:cNvPr>
            <p:cNvSpPr txBox="1"/>
            <p:nvPr/>
          </p:nvSpPr>
          <p:spPr>
            <a:xfrm>
              <a:off x="8076312" y="2085275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98" name="Legend3" hidden="1">
              <a:extLst>
                <a:ext uri="{FF2B5EF4-FFF2-40B4-BE49-F238E27FC236}">
                  <a16:creationId xmlns:a16="http://schemas.microsoft.com/office/drawing/2014/main" id="{B83462F9-6A37-4CC1-8D94-01DFA338F692}"/>
                </a:ext>
              </a:extLst>
            </p:cNvPr>
            <p:cNvSpPr txBox="1"/>
            <p:nvPr/>
          </p:nvSpPr>
          <p:spPr>
            <a:xfrm>
              <a:off x="8076312" y="246073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99" name="Legend4" hidden="1">
              <a:extLst>
                <a:ext uri="{FF2B5EF4-FFF2-40B4-BE49-F238E27FC236}">
                  <a16:creationId xmlns:a16="http://schemas.microsoft.com/office/drawing/2014/main" id="{94ADA2EA-D59D-42BA-8DCC-5C8283DCCCE5}"/>
                </a:ext>
              </a:extLst>
            </p:cNvPr>
            <p:cNvSpPr txBox="1"/>
            <p:nvPr/>
          </p:nvSpPr>
          <p:spPr>
            <a:xfrm>
              <a:off x="8076312" y="2836193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00" name="Legend5" hidden="1">
              <a:extLst>
                <a:ext uri="{FF2B5EF4-FFF2-40B4-BE49-F238E27FC236}">
                  <a16:creationId xmlns:a16="http://schemas.microsoft.com/office/drawing/2014/main" id="{7E5190C7-EB40-459A-A0BB-E468A1FA4F69}"/>
                </a:ext>
              </a:extLst>
            </p:cNvPr>
            <p:cNvSpPr txBox="1"/>
            <p:nvPr/>
          </p:nvSpPr>
          <p:spPr>
            <a:xfrm>
              <a:off x="8076312" y="321165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grpSp>
          <p:nvGrpSpPr>
            <p:cNvPr id="201" name="MoonLegend1" hidden="1">
              <a:extLst>
                <a:ext uri="{FF2B5EF4-FFF2-40B4-BE49-F238E27FC236}">
                  <a16:creationId xmlns:a16="http://schemas.microsoft.com/office/drawing/2014/main" id="{26DEBB72-75E8-463A-8350-806BB74E3177}"/>
                </a:ext>
              </a:extLst>
            </p:cNvPr>
            <p:cNvGrpSpPr>
              <a:grpSpLocks noChangeAspect="1"/>
            </p:cNvGrpSpPr>
            <p:nvPr>
              <p:custDataLst>
                <p:tags r:id="rId23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214" name="Oval 213" hidden="1">
                <a:extLst>
                  <a:ext uri="{FF2B5EF4-FFF2-40B4-BE49-F238E27FC236}">
                    <a16:creationId xmlns:a16="http://schemas.microsoft.com/office/drawing/2014/main" id="{29CDBF45-8357-4CE6-B6AF-EF5A753A44A7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Arc 214" hidden="1">
                <a:extLst>
                  <a:ext uri="{FF2B5EF4-FFF2-40B4-BE49-F238E27FC236}">
                    <a16:creationId xmlns:a16="http://schemas.microsoft.com/office/drawing/2014/main" id="{4105C40B-856D-497D-A1B8-607FF1EA4170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02" name="MoonLegend2" hidden="1">
              <a:extLst>
                <a:ext uri="{FF2B5EF4-FFF2-40B4-BE49-F238E27FC236}">
                  <a16:creationId xmlns:a16="http://schemas.microsoft.com/office/drawing/2014/main" id="{17215290-E193-4DCC-AD37-91F900FD8855}"/>
                </a:ext>
              </a:extLst>
            </p:cNvPr>
            <p:cNvGrpSpPr>
              <a:grpSpLocks noChangeAspect="1"/>
            </p:cNvGrpSpPr>
            <p:nvPr>
              <p:custDataLst>
                <p:tags r:id="rId24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212" name="Oval 211" hidden="1">
                <a:extLst>
                  <a:ext uri="{FF2B5EF4-FFF2-40B4-BE49-F238E27FC236}">
                    <a16:creationId xmlns:a16="http://schemas.microsoft.com/office/drawing/2014/main" id="{E65D5F43-792E-4FBA-97F8-038AC5303FA6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Arc 212" hidden="1">
                <a:extLst>
                  <a:ext uri="{FF2B5EF4-FFF2-40B4-BE49-F238E27FC236}">
                    <a16:creationId xmlns:a16="http://schemas.microsoft.com/office/drawing/2014/main" id="{8EAA3CDC-A24E-4F39-AD69-FC3F6454BE55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03" name="MoonLegend3" hidden="1">
              <a:extLst>
                <a:ext uri="{FF2B5EF4-FFF2-40B4-BE49-F238E27FC236}">
                  <a16:creationId xmlns:a16="http://schemas.microsoft.com/office/drawing/2014/main" id="{CBEB3BB3-87F9-41E3-8454-121AB7876E87}"/>
                </a:ext>
              </a:extLst>
            </p:cNvPr>
            <p:cNvGrpSpPr>
              <a:grpSpLocks noChangeAspect="1"/>
            </p:cNvGrpSpPr>
            <p:nvPr>
              <p:custDataLst>
                <p:tags r:id="rId25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210" name="Oval 209" hidden="1">
                <a:extLst>
                  <a:ext uri="{FF2B5EF4-FFF2-40B4-BE49-F238E27FC236}">
                    <a16:creationId xmlns:a16="http://schemas.microsoft.com/office/drawing/2014/main" id="{B1C07254-D4B4-4E36-A614-4B6C78BCB9EB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Arc 210" hidden="1">
                <a:extLst>
                  <a:ext uri="{FF2B5EF4-FFF2-40B4-BE49-F238E27FC236}">
                    <a16:creationId xmlns:a16="http://schemas.microsoft.com/office/drawing/2014/main" id="{BFE2879A-3A88-4D85-A9A6-0407D93373D8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04" name="MoonLegend4" hidden="1">
              <a:extLst>
                <a:ext uri="{FF2B5EF4-FFF2-40B4-BE49-F238E27FC236}">
                  <a16:creationId xmlns:a16="http://schemas.microsoft.com/office/drawing/2014/main" id="{AF11CAD8-4135-4CD9-85B3-6859BBB855A7}"/>
                </a:ext>
              </a:extLst>
            </p:cNvPr>
            <p:cNvGrpSpPr>
              <a:grpSpLocks noChangeAspect="1"/>
            </p:cNvGrpSpPr>
            <p:nvPr>
              <p:custDataLst>
                <p:tags r:id="rId26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208" name="Oval 207" hidden="1">
                <a:extLst>
                  <a:ext uri="{FF2B5EF4-FFF2-40B4-BE49-F238E27FC236}">
                    <a16:creationId xmlns:a16="http://schemas.microsoft.com/office/drawing/2014/main" id="{C3B7DDE4-7052-41EA-982A-F327D864DE1A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09" name="Arc 208" hidden="1">
                <a:extLst>
                  <a:ext uri="{FF2B5EF4-FFF2-40B4-BE49-F238E27FC236}">
                    <a16:creationId xmlns:a16="http://schemas.microsoft.com/office/drawing/2014/main" id="{DD83CA23-B446-4B60-BEC7-045FEDD9FFF1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05" name="MoonLegend5" hidden="1">
              <a:extLst>
                <a:ext uri="{FF2B5EF4-FFF2-40B4-BE49-F238E27FC236}">
                  <a16:creationId xmlns:a16="http://schemas.microsoft.com/office/drawing/2014/main" id="{6CC611DF-76ED-4B41-9279-99C0E3532FEA}"/>
                </a:ext>
              </a:extLst>
            </p:cNvPr>
            <p:cNvGrpSpPr>
              <a:grpSpLocks noChangeAspect="1"/>
            </p:cNvGrpSpPr>
            <p:nvPr>
              <p:custDataLst>
                <p:tags r:id="rId27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206" name="Oval 205" hidden="1">
                <a:extLst>
                  <a:ext uri="{FF2B5EF4-FFF2-40B4-BE49-F238E27FC236}">
                    <a16:creationId xmlns:a16="http://schemas.microsoft.com/office/drawing/2014/main" id="{9C04C75E-81DE-4476-B7D8-0F11B682FAAE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07" name="Arc 206" hidden="1">
                <a:extLst>
                  <a:ext uri="{FF2B5EF4-FFF2-40B4-BE49-F238E27FC236}">
                    <a16:creationId xmlns:a16="http://schemas.microsoft.com/office/drawing/2014/main" id="{3292F908-925C-43D7-AA92-BB8953F84B2D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</p:grpSp>
      <p:grpSp>
        <p:nvGrpSpPr>
          <p:cNvPr id="216" name="LegendBoxes" hidden="1">
            <a:extLst>
              <a:ext uri="{FF2B5EF4-FFF2-40B4-BE49-F238E27FC236}">
                <a16:creationId xmlns:a16="http://schemas.microsoft.com/office/drawing/2014/main" id="{7DAF2E18-689A-41D7-8318-A27B61E525E1}"/>
              </a:ext>
            </a:extLst>
          </p:cNvPr>
          <p:cNvGrpSpPr/>
          <p:nvPr userDrawn="1"/>
        </p:nvGrpSpPr>
        <p:grpSpPr>
          <a:xfrm>
            <a:off x="10714801" y="4381500"/>
            <a:ext cx="922463" cy="1717282"/>
            <a:chOff x="10652400" y="4322824"/>
            <a:chExt cx="922463" cy="1717282"/>
          </a:xfrm>
        </p:grpSpPr>
        <p:sp>
          <p:nvSpPr>
            <p:cNvPr id="217" name="RectangleLegend1" hidden="1">
              <a:extLst>
                <a:ext uri="{FF2B5EF4-FFF2-40B4-BE49-F238E27FC236}">
                  <a16:creationId xmlns:a16="http://schemas.microsoft.com/office/drawing/2014/main" id="{B9125C35-A045-4AEC-B260-A899D8FF21BC}"/>
                </a:ext>
              </a:extLst>
            </p:cNvPr>
            <p:cNvSpPr/>
            <p:nvPr/>
          </p:nvSpPr>
          <p:spPr>
            <a:xfrm>
              <a:off x="10652400" y="4344182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18" name="RectangleLegend2" hidden="1">
              <a:extLst>
                <a:ext uri="{FF2B5EF4-FFF2-40B4-BE49-F238E27FC236}">
                  <a16:creationId xmlns:a16="http://schemas.microsoft.com/office/drawing/2014/main" id="{7C82C3C3-A5AE-45EB-8BF6-AE31CB394C6B}"/>
                </a:ext>
              </a:extLst>
            </p:cNvPr>
            <p:cNvSpPr/>
            <p:nvPr/>
          </p:nvSpPr>
          <p:spPr>
            <a:xfrm>
              <a:off x="10652400" y="4723680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19" name="RectangleLegend3" hidden="1">
              <a:extLst>
                <a:ext uri="{FF2B5EF4-FFF2-40B4-BE49-F238E27FC236}">
                  <a16:creationId xmlns:a16="http://schemas.microsoft.com/office/drawing/2014/main" id="{F85FCDFE-0AFF-43C2-938E-CCF101E4142C}"/>
                </a:ext>
              </a:extLst>
            </p:cNvPr>
            <p:cNvSpPr/>
            <p:nvPr/>
          </p:nvSpPr>
          <p:spPr>
            <a:xfrm>
              <a:off x="10652400" y="5097276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20" name="RectangleLegend4" hidden="1">
              <a:extLst>
                <a:ext uri="{FF2B5EF4-FFF2-40B4-BE49-F238E27FC236}">
                  <a16:creationId xmlns:a16="http://schemas.microsoft.com/office/drawing/2014/main" id="{BD1FF62D-E7C4-47EF-86EA-F55A826E778F}"/>
                </a:ext>
              </a:extLst>
            </p:cNvPr>
            <p:cNvSpPr/>
            <p:nvPr/>
          </p:nvSpPr>
          <p:spPr>
            <a:xfrm>
              <a:off x="10652400" y="5470872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21" name="RectangleLegend5" hidden="1">
              <a:extLst>
                <a:ext uri="{FF2B5EF4-FFF2-40B4-BE49-F238E27FC236}">
                  <a16:creationId xmlns:a16="http://schemas.microsoft.com/office/drawing/2014/main" id="{D3D42050-F435-4EA8-BAE4-BB1E1B5864A4}"/>
                </a:ext>
              </a:extLst>
            </p:cNvPr>
            <p:cNvSpPr/>
            <p:nvPr/>
          </p:nvSpPr>
          <p:spPr>
            <a:xfrm>
              <a:off x="10652400" y="5844468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22" name="Legend1" hidden="1">
              <a:extLst>
                <a:ext uri="{FF2B5EF4-FFF2-40B4-BE49-F238E27FC236}">
                  <a16:creationId xmlns:a16="http://schemas.microsoft.com/office/drawing/2014/main" id="{2B851ED3-A382-4DBB-8F7D-B32C906DC12F}"/>
                </a:ext>
              </a:extLst>
            </p:cNvPr>
            <p:cNvSpPr txBox="1"/>
            <p:nvPr/>
          </p:nvSpPr>
          <p:spPr>
            <a:xfrm>
              <a:off x="10978546" y="432282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23" name="Legend2" hidden="1">
              <a:extLst>
                <a:ext uri="{FF2B5EF4-FFF2-40B4-BE49-F238E27FC236}">
                  <a16:creationId xmlns:a16="http://schemas.microsoft.com/office/drawing/2014/main" id="{84BA7900-FE12-4EF4-8CD7-590783C9BCFA}"/>
                </a:ext>
              </a:extLst>
            </p:cNvPr>
            <p:cNvSpPr txBox="1"/>
            <p:nvPr/>
          </p:nvSpPr>
          <p:spPr>
            <a:xfrm>
              <a:off x="10978546" y="470232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24" name="Legend3" hidden="1">
              <a:extLst>
                <a:ext uri="{FF2B5EF4-FFF2-40B4-BE49-F238E27FC236}">
                  <a16:creationId xmlns:a16="http://schemas.microsoft.com/office/drawing/2014/main" id="{6F569B22-62E6-4578-BE99-DA245B2DD06C}"/>
                </a:ext>
              </a:extLst>
            </p:cNvPr>
            <p:cNvSpPr txBox="1"/>
            <p:nvPr/>
          </p:nvSpPr>
          <p:spPr>
            <a:xfrm>
              <a:off x="10978546" y="5081820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25" name="Legend4" hidden="1">
              <a:extLst>
                <a:ext uri="{FF2B5EF4-FFF2-40B4-BE49-F238E27FC236}">
                  <a16:creationId xmlns:a16="http://schemas.microsoft.com/office/drawing/2014/main" id="{5E5C1773-5A91-4CCB-B5FE-D2C395026F65}"/>
                </a:ext>
              </a:extLst>
            </p:cNvPr>
            <p:cNvSpPr txBox="1"/>
            <p:nvPr/>
          </p:nvSpPr>
          <p:spPr>
            <a:xfrm>
              <a:off x="10978546" y="5453241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26" name="Legend5" hidden="1">
              <a:extLst>
                <a:ext uri="{FF2B5EF4-FFF2-40B4-BE49-F238E27FC236}">
                  <a16:creationId xmlns:a16="http://schemas.microsoft.com/office/drawing/2014/main" id="{55D40DD8-1473-4059-BEF5-5DB0F6B204FD}"/>
                </a:ext>
              </a:extLst>
            </p:cNvPr>
            <p:cNvSpPr txBox="1"/>
            <p:nvPr/>
          </p:nvSpPr>
          <p:spPr>
            <a:xfrm>
              <a:off x="10978545" y="582466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922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654" r:id="rId2"/>
    <p:sldLayoutId id="2147483807" r:id="rId3"/>
    <p:sldLayoutId id="2147483800" r:id="rId4"/>
    <p:sldLayoutId id="2147483659" r:id="rId5"/>
    <p:sldLayoutId id="2147483804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706" r:id="rId13"/>
    <p:sldLayoutId id="2147483718" r:id="rId14"/>
    <p:sldLayoutId id="2147483921" r:id="rId1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2500" b="1" kern="1200" spc="0" baseline="0" dirty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tx1"/>
        </a:buClr>
        <a:buSzPct val="100000"/>
        <a:buFont typeface="Segoe UI" panose="020B0502040204020203" pitchFamily="34" charset="0"/>
        <a:buChar char="​"/>
        <a:defRPr lang="en-US" sz="1600" kern="1200" dirty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Wingdings" panose="05000000000000000000" pitchFamily="2" charset="2"/>
        <a:buChar char="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512064" indent="-283464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—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740664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»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3716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›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40B17A4-151A-442A-85BB-61D97FD47CD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8640461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3" imgW="592" imgH="591" progId="TCLayout.ActiveDocument.1">
                  <p:embed/>
                </p:oleObj>
              </mc:Choice>
              <mc:Fallback>
                <p:oleObj name="think-cell Slide" r:id="rId43" imgW="592" imgH="591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40B17A4-151A-442A-85BB-61D97FD47CD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FB3399E7-290D-4CE6-AA08-2DA0CF307E1C}"/>
              </a:ext>
            </a:extLst>
          </p:cNvPr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300"/>
              </a:spcAft>
            </a:pPr>
            <a:endParaRPr lang="en-US" sz="2500" b="1" i="0" baseline="0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53" name="2. Slide Title">
            <a:extLst>
              <a:ext uri="{FF2B5EF4-FFF2-40B4-BE49-F238E27FC236}">
                <a16:creationId xmlns:a16="http://schemas.microsoft.com/office/drawing/2014/main" id="{7C8D601E-A2E1-4979-AE83-B694B9829662}"/>
              </a:ext>
            </a:extLst>
          </p:cNvPr>
          <p:cNvSpPr>
            <a:spLocks noGrp="1"/>
          </p:cNvSpPr>
          <p:nvPr>
            <p:ph type="title"/>
            <p:custDataLst>
              <p:tags r:id="rId23"/>
            </p:custDataLst>
          </p:nvPr>
        </p:nvSpPr>
        <p:spPr>
          <a:xfrm>
            <a:off x="554736" y="172212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grpSp>
        <p:nvGrpSpPr>
          <p:cNvPr id="55" name="Grid" hidden="1">
            <a:extLst>
              <a:ext uri="{FF2B5EF4-FFF2-40B4-BE49-F238E27FC236}">
                <a16:creationId xmlns:a16="http://schemas.microsoft.com/office/drawing/2014/main" id="{DEFB2FD9-7CD8-4FAE-9553-EBB1883173D8}"/>
              </a:ext>
            </a:extLst>
          </p:cNvPr>
          <p:cNvGrpSpPr/>
          <p:nvPr userDrawn="1">
            <p:custDataLst>
              <p:tags r:id="rId24"/>
            </p:custDataLst>
          </p:nvPr>
        </p:nvGrpSpPr>
        <p:grpSpPr>
          <a:xfrm>
            <a:off x="1524" y="0"/>
            <a:ext cx="12190476" cy="6858000"/>
            <a:chOff x="0" y="0"/>
            <a:chExt cx="12190476" cy="6858000"/>
          </a:xfrm>
        </p:grpSpPr>
        <p:sp>
          <p:nvSpPr>
            <p:cNvPr id="56" name="slide margin">
              <a:extLst>
                <a:ext uri="{FF2B5EF4-FFF2-40B4-BE49-F238E27FC236}">
                  <a16:creationId xmlns:a16="http://schemas.microsoft.com/office/drawing/2014/main" id="{38DD344F-AD20-46A3-A11B-2D82C3344FEC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n-US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C7601CF-5E5B-457D-847F-427610DA2FB7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1F3C21-0066-454F-858F-CF8DE7C15746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2C2F96-141D-4584-8AFC-7B03AC967AD5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FFAB406-01C7-4D16-B756-95AABF69356F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C0947A7-511E-40BC-89AC-7FB57EB8253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E13BF7D-FE79-4AD9-BD1E-86E33F888F0B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9CD20B4-6A15-49A2-A59E-FCCFB641E09C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8C9107F-AE78-4984-826C-0B2406DAF134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34F056F-D81A-4196-9B3A-AE8FD5591CB2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4C1E84A-C73C-43D4-BA3C-8DBC74530EF8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E85AE8D-58C3-4AA0-B6F0-E5B277CA7900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C36F9C0-4B83-4C02-9FB8-FE87C7414EE2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3B3485C-D98D-4843-9430-BAB5037871BA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4711F5E-C124-4817-92AB-CA50490512E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87B4A93-F9FF-464C-9429-7F0508C752D8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30BD8E3-A9FF-4CAF-AFCE-78BAF967AB1A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8DFD3D7-8227-4BAE-92E3-7A8D1D9D120B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1BDBD63-521E-429E-88F1-146A189AC445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0B0088A-AB05-469E-9D5A-008850E9B532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9BCFA35-14ED-4686-918B-E003CB0183E0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2C9479A-9B75-4DAD-BD6F-ACA06F40053D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E502045-AFEE-46BD-82EF-7FDCA210A972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331B978-23AB-4D1C-BDEB-D3F9BEDAA2DB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5C2958A-8756-4F5D-9D2E-8609AF3FE7F3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05E51A7-0B73-4EDC-8853-4C4885C3CD12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55BB02-C70B-4783-95E3-349A9749DE81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F414889-E577-40C3-8CDF-DA20200FC4BB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0578B73-0DC8-40FE-8A21-280C0818D286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A3EAB8C-6F2A-4487-A2BB-0984642F92BD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7D70175-6613-45BC-AF43-015C72F13A7B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B942F25-6CDB-4981-97B7-D7BDEBE5ADF5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315AFB-F00B-4517-B2CA-2588A030EFF4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2EAC9B8-160B-4F7F-8029-F358F771D704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2671AAA-F5BF-4B8E-9B20-12F8E97A3021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3FB4F88-2E32-42AF-931D-73EEE391186B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A1769F-CE92-4633-87B1-DDCB8F121456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B597847-9D21-4E79-A3C1-CD09A72ED17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4475F4C-A18C-4D1A-BA57-171FB0889ED5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B668352-A3AB-4B2E-9A58-3447022124C4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FB43971-E513-473C-A51D-9EE94E61083C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45DF1BF3-81AD-4891-9BB0-2F7A0C9D4E46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0BDB8E3-D6DD-4760-8A19-73C078A70F87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F12D775-122F-40DE-9D53-9EE07EEAA8F5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D2CAD56-BA05-4C75-8034-7BE3F452236F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790E0245-1DD4-47DE-874E-81EEEC5BC8F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CFFCCA0-3335-4A1D-ABE0-05033DB06A2E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4D72CB9-C1AD-44DE-9701-7AC2B6FF96CE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89B3321-C5E9-4805-BC66-EA0432C4C15B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7ACEEB3E-3F13-47FD-9363-059ECF85CA24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3AB56B-1DBC-4E4B-A722-E8BD0ECD1B41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406E6C7-24A3-4B83-8726-B30607709EF5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BF470C1-8F17-46A7-9CF6-68959FCC27C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DFB440D-CD6D-4896-879A-A739507A9DA0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13BC5EF-1845-45CB-A034-F5C2FECB524D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52206814-DAB9-4959-9312-D81139D2AED1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63072DF-59FF-4A0A-BAA0-5A11E1D2E4E3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A4BE5F7-9CDA-49D9-BFEC-F2B196770FC3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C5C0C16-0A28-498B-9C6F-5032271897D0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91131945-8EE6-4545-BF8A-AF353687BEB3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75DD299-052D-4F8E-A9FE-D093F95B0FF2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8EBC29A-6A7B-40D5-897C-5DEEBEE6A4B2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66B5FDD-F1EC-4F2C-B392-BC178AD8DA90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D93E83BE-872E-48AC-9FFE-A9F5597742DF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9D1C528-2748-4906-ABB1-D32D60EC43E0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982271F-16E6-4B46-8B36-C850AA36014C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8A678F6B-D7A6-4C5F-A60A-68F375965733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1F16AAE-3D56-49D9-B1F8-CF0D668C4625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46BA71-43F2-4516-96BC-46C1F7150D1F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B2820DA-E0D5-407B-9227-F00335F2855C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A6A61357-206A-4A6B-82AD-45174279B301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6FD4E7D7-1920-4CDF-8C8E-2C8843C3234E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6B52954-99B2-4CA1-BC58-BC2CE3144C2E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58B8F17-F2CF-4C8B-9384-4763AEB46266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F4D57F3-3690-4C8F-9DD3-6514140E8449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F1248E6-58FC-4800-A342-F266640388C0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B8011EA-A67B-4792-899C-6F30861FB41B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4E187538-C1B6-4AB3-9E92-1CBE573E39EA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725F436-5B17-4F6D-B174-9FD6324175C9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DD99996-2943-48E4-B56E-D3F05FDFEC4F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8B8D663-5E52-4EA2-8D3F-41F6121FAE3C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1F6EC2A-C5C1-4266-92CE-81F84B827556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main body box">
              <a:extLst>
                <a:ext uri="{FF2B5EF4-FFF2-40B4-BE49-F238E27FC236}">
                  <a16:creationId xmlns:a16="http://schemas.microsoft.com/office/drawing/2014/main" id="{B218B8DC-43D2-4BF0-8019-414A6C978B5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pPr rtl="0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F8A6CBCB-2578-43F1-B7A4-69F595E6E013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2E19C48-49CD-490C-82AF-6A807F4A91F8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sp>
        <p:nvSpPr>
          <p:cNvPr id="145" name="4. Footnote" hidden="1">
            <a:extLst>
              <a:ext uri="{FF2B5EF4-FFF2-40B4-BE49-F238E27FC236}">
                <a16:creationId xmlns:a16="http://schemas.microsoft.com/office/drawing/2014/main" id="{56E3DC21-21DB-42FE-8721-1BC0E89F13AE}"/>
              </a:ext>
            </a:extLst>
          </p:cNvPr>
          <p:cNvSpPr txBox="1"/>
          <p:nvPr userDrawn="1">
            <p:custDataLst>
              <p:tags r:id="rId25"/>
            </p:custDataLst>
          </p:nvPr>
        </p:nvSpPr>
        <p:spPr>
          <a:xfrm>
            <a:off x="553972" y="6278400"/>
            <a:ext cx="727862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rtlCol="0" anchor="b" anchorCtr="0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Footnotes</a:t>
            </a:r>
          </a:p>
        </p:txBody>
      </p:sp>
      <p:sp>
        <p:nvSpPr>
          <p:cNvPr id="176" name="Sticker" hidden="1">
            <a:extLst>
              <a:ext uri="{FF2B5EF4-FFF2-40B4-BE49-F238E27FC236}">
                <a16:creationId xmlns:a16="http://schemas.microsoft.com/office/drawing/2014/main" id="{F05F3D84-B1F2-4969-91DD-7BB0F78A4159}"/>
              </a:ext>
            </a:extLst>
          </p:cNvPr>
          <p:cNvSpPr txBox="1"/>
          <p:nvPr userDrawn="1"/>
        </p:nvSpPr>
        <p:spPr>
          <a:xfrm>
            <a:off x="554736" y="1289273"/>
            <a:ext cx="3204403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none" lIns="0" tIns="0" rIns="0" bIns="0" rtlCol="0">
            <a:spAutoFit/>
          </a:bodyPr>
          <a:lstStyle>
            <a:defPPr>
              <a:defRPr lang="en-US"/>
            </a:defPPr>
            <a:lvl1pPr>
              <a:spcBef>
                <a:spcPts val="300"/>
              </a:spcBef>
              <a:spcAft>
                <a:spcPts val="300"/>
              </a:spcAft>
              <a:buNone/>
              <a:defRPr sz="800" b="1" cap="all" baseline="0"/>
            </a:lvl1pPr>
          </a:lstStyle>
          <a:p>
            <a:pPr lvl="0"/>
            <a:r>
              <a:rPr lang="en-US"/>
              <a:t>STICKER</a:t>
            </a:r>
          </a:p>
        </p:txBody>
      </p:sp>
      <p:sp>
        <p:nvSpPr>
          <p:cNvPr id="207" name="ACET" hidden="1">
            <a:extLst>
              <a:ext uri="{FF2B5EF4-FFF2-40B4-BE49-F238E27FC236}">
                <a16:creationId xmlns:a16="http://schemas.microsoft.com/office/drawing/2014/main" id="{9C1AB688-8E46-4BED-871D-3FE073C183F2}"/>
              </a:ext>
            </a:extLst>
          </p:cNvPr>
          <p:cNvSpPr txBox="1"/>
          <p:nvPr userDrawn="1">
            <p:custDataLst>
              <p:tags r:id="rId26"/>
            </p:custDataLst>
          </p:nvPr>
        </p:nvSpPr>
        <p:spPr>
          <a:xfrm>
            <a:off x="5987738" y="2170800"/>
            <a:ext cx="3049253" cy="56938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 b="1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/>
              <a:t>Above Chart Exhibit Title</a:t>
            </a:r>
          </a:p>
          <a:p>
            <a:pPr lvl="0"/>
            <a:r>
              <a:rPr lang="en-US" b="0"/>
              <a:t>Unit of Measure</a:t>
            </a:r>
          </a:p>
        </p:txBody>
      </p:sp>
      <p:sp>
        <p:nvSpPr>
          <p:cNvPr id="144" name="SlideLogoText">
            <a:extLst>
              <a:ext uri="{FF2B5EF4-FFF2-40B4-BE49-F238E27FC236}">
                <a16:creationId xmlns:a16="http://schemas.microsoft.com/office/drawing/2014/main" id="{6079B92B-B06C-4258-9E1C-3881DC358B9B}"/>
              </a:ext>
            </a:extLst>
          </p:cNvPr>
          <p:cNvSpPr>
            <a:spLocks noChangeArrowheads="1"/>
          </p:cNvSpPr>
          <p:nvPr userDrawn="1">
            <p:custDataLst>
              <p:tags r:id="rId27"/>
            </p:custDataLst>
          </p:nvPr>
        </p:nvSpPr>
        <p:spPr bwMode="gray">
          <a:xfrm>
            <a:off x="9587101" y="6498754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  <p:sp>
        <p:nvSpPr>
          <p:cNvPr id="146" name="Text Placeholder 4">
            <a:extLst>
              <a:ext uri="{FF2B5EF4-FFF2-40B4-BE49-F238E27FC236}">
                <a16:creationId xmlns:a16="http://schemas.microsoft.com/office/drawing/2014/main" id="{F22C0A1A-93A1-487B-8863-4F7560F9A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H="1">
            <a:off x="554735" y="2260021"/>
            <a:ext cx="4601745" cy="1384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47" name="LegendBoxes" hidden="1">
            <a:extLst>
              <a:ext uri="{FF2B5EF4-FFF2-40B4-BE49-F238E27FC236}">
                <a16:creationId xmlns:a16="http://schemas.microsoft.com/office/drawing/2014/main" id="{2D73408D-CD62-41BB-B1DB-4E0F325E2C7C}"/>
              </a:ext>
            </a:extLst>
          </p:cNvPr>
          <p:cNvGrpSpPr/>
          <p:nvPr userDrawn="1"/>
        </p:nvGrpSpPr>
        <p:grpSpPr>
          <a:xfrm>
            <a:off x="10714801" y="4381500"/>
            <a:ext cx="922463" cy="1717282"/>
            <a:chOff x="10554770" y="4322824"/>
            <a:chExt cx="922463" cy="1717282"/>
          </a:xfrm>
        </p:grpSpPr>
        <p:sp>
          <p:nvSpPr>
            <p:cNvPr id="148" name="RectangleLegend1" hidden="1">
              <a:extLst>
                <a:ext uri="{FF2B5EF4-FFF2-40B4-BE49-F238E27FC236}">
                  <a16:creationId xmlns:a16="http://schemas.microsoft.com/office/drawing/2014/main" id="{91D1BAB4-5F56-44D0-9783-8E18C01C9B96}"/>
                </a:ext>
              </a:extLst>
            </p:cNvPr>
            <p:cNvSpPr/>
            <p:nvPr/>
          </p:nvSpPr>
          <p:spPr>
            <a:xfrm>
              <a:off x="10554770" y="4344182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49" name="RectangleLegend2" hidden="1">
              <a:extLst>
                <a:ext uri="{FF2B5EF4-FFF2-40B4-BE49-F238E27FC236}">
                  <a16:creationId xmlns:a16="http://schemas.microsoft.com/office/drawing/2014/main" id="{951D7D13-1BCF-4D28-A57A-EDE3EA26BA4D}"/>
                </a:ext>
              </a:extLst>
            </p:cNvPr>
            <p:cNvSpPr/>
            <p:nvPr/>
          </p:nvSpPr>
          <p:spPr>
            <a:xfrm>
              <a:off x="10554770" y="4723680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50" name="RectangleLegend3" hidden="1">
              <a:extLst>
                <a:ext uri="{FF2B5EF4-FFF2-40B4-BE49-F238E27FC236}">
                  <a16:creationId xmlns:a16="http://schemas.microsoft.com/office/drawing/2014/main" id="{746AD11C-ACB1-46E1-84D9-40B90064FB75}"/>
                </a:ext>
              </a:extLst>
            </p:cNvPr>
            <p:cNvSpPr/>
            <p:nvPr/>
          </p:nvSpPr>
          <p:spPr>
            <a:xfrm>
              <a:off x="10554770" y="5097276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51" name="RectangleLegend4" hidden="1">
              <a:extLst>
                <a:ext uri="{FF2B5EF4-FFF2-40B4-BE49-F238E27FC236}">
                  <a16:creationId xmlns:a16="http://schemas.microsoft.com/office/drawing/2014/main" id="{8A066E9A-1B9B-4219-833A-B063F7B374FF}"/>
                </a:ext>
              </a:extLst>
            </p:cNvPr>
            <p:cNvSpPr/>
            <p:nvPr/>
          </p:nvSpPr>
          <p:spPr>
            <a:xfrm>
              <a:off x="10554770" y="5470872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52" name="RectangleLegend5" hidden="1">
              <a:extLst>
                <a:ext uri="{FF2B5EF4-FFF2-40B4-BE49-F238E27FC236}">
                  <a16:creationId xmlns:a16="http://schemas.microsoft.com/office/drawing/2014/main" id="{E1858556-6678-4C8D-B559-3246911734DA}"/>
                </a:ext>
              </a:extLst>
            </p:cNvPr>
            <p:cNvSpPr/>
            <p:nvPr/>
          </p:nvSpPr>
          <p:spPr>
            <a:xfrm>
              <a:off x="10554770" y="5844468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53" name="Legend1" hidden="1">
              <a:extLst>
                <a:ext uri="{FF2B5EF4-FFF2-40B4-BE49-F238E27FC236}">
                  <a16:creationId xmlns:a16="http://schemas.microsoft.com/office/drawing/2014/main" id="{2CC9EAA7-9731-487F-AB35-E7BAEF78C97F}"/>
                </a:ext>
              </a:extLst>
            </p:cNvPr>
            <p:cNvSpPr txBox="1"/>
            <p:nvPr/>
          </p:nvSpPr>
          <p:spPr>
            <a:xfrm>
              <a:off x="10880916" y="432282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54" name="Legend2" hidden="1">
              <a:extLst>
                <a:ext uri="{FF2B5EF4-FFF2-40B4-BE49-F238E27FC236}">
                  <a16:creationId xmlns:a16="http://schemas.microsoft.com/office/drawing/2014/main" id="{DD8C6EBD-A98D-4B2E-8677-D040F0E8F572}"/>
                </a:ext>
              </a:extLst>
            </p:cNvPr>
            <p:cNvSpPr txBox="1"/>
            <p:nvPr/>
          </p:nvSpPr>
          <p:spPr>
            <a:xfrm>
              <a:off x="10880916" y="470232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55" name="Legend3" hidden="1">
              <a:extLst>
                <a:ext uri="{FF2B5EF4-FFF2-40B4-BE49-F238E27FC236}">
                  <a16:creationId xmlns:a16="http://schemas.microsoft.com/office/drawing/2014/main" id="{887B4F41-0C72-4EFE-B3A6-F10A416C6717}"/>
                </a:ext>
              </a:extLst>
            </p:cNvPr>
            <p:cNvSpPr txBox="1"/>
            <p:nvPr/>
          </p:nvSpPr>
          <p:spPr>
            <a:xfrm>
              <a:off x="10880916" y="5081820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56" name="Legend4" hidden="1">
              <a:extLst>
                <a:ext uri="{FF2B5EF4-FFF2-40B4-BE49-F238E27FC236}">
                  <a16:creationId xmlns:a16="http://schemas.microsoft.com/office/drawing/2014/main" id="{6F884311-AA65-4C5D-B838-FAEE69C5AC71}"/>
                </a:ext>
              </a:extLst>
            </p:cNvPr>
            <p:cNvSpPr txBox="1"/>
            <p:nvPr/>
          </p:nvSpPr>
          <p:spPr>
            <a:xfrm>
              <a:off x="10880916" y="5453241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57" name="Legend5" hidden="1">
              <a:extLst>
                <a:ext uri="{FF2B5EF4-FFF2-40B4-BE49-F238E27FC236}">
                  <a16:creationId xmlns:a16="http://schemas.microsoft.com/office/drawing/2014/main" id="{60251D9D-8390-417F-A228-D48F7CA286FC}"/>
                </a:ext>
              </a:extLst>
            </p:cNvPr>
            <p:cNvSpPr txBox="1"/>
            <p:nvPr/>
          </p:nvSpPr>
          <p:spPr>
            <a:xfrm>
              <a:off x="10880915" y="582466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</p:grpSp>
      <p:grpSp>
        <p:nvGrpSpPr>
          <p:cNvPr id="158" name="LegendLines" hidden="1">
            <a:extLst>
              <a:ext uri="{FF2B5EF4-FFF2-40B4-BE49-F238E27FC236}">
                <a16:creationId xmlns:a16="http://schemas.microsoft.com/office/drawing/2014/main" id="{55F75FBC-7267-4772-BC78-90BF014DBEB5}"/>
              </a:ext>
            </a:extLst>
          </p:cNvPr>
          <p:cNvGrpSpPr/>
          <p:nvPr userDrawn="1"/>
        </p:nvGrpSpPr>
        <p:grpSpPr>
          <a:xfrm>
            <a:off x="10317304" y="3150831"/>
            <a:ext cx="1319960" cy="958286"/>
            <a:chOff x="10162879" y="3243772"/>
            <a:chExt cx="1319960" cy="958286"/>
          </a:xfrm>
        </p:grpSpPr>
        <p:sp>
          <p:nvSpPr>
            <p:cNvPr id="159" name="Legend1" hidden="1">
              <a:extLst>
                <a:ext uri="{FF2B5EF4-FFF2-40B4-BE49-F238E27FC236}">
                  <a16:creationId xmlns:a16="http://schemas.microsoft.com/office/drawing/2014/main" id="{D6305ED8-A766-4C81-8A15-FD658D97AC95}"/>
                </a:ext>
              </a:extLst>
            </p:cNvPr>
            <p:cNvSpPr txBox="1"/>
            <p:nvPr/>
          </p:nvSpPr>
          <p:spPr>
            <a:xfrm>
              <a:off x="10886522" y="3243772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60" name="Legend2" hidden="1">
              <a:extLst>
                <a:ext uri="{FF2B5EF4-FFF2-40B4-BE49-F238E27FC236}">
                  <a16:creationId xmlns:a16="http://schemas.microsoft.com/office/drawing/2014/main" id="{1D8E6026-B3DA-4A50-B7DE-FD30D0DD0C01}"/>
                </a:ext>
              </a:extLst>
            </p:cNvPr>
            <p:cNvSpPr txBox="1"/>
            <p:nvPr/>
          </p:nvSpPr>
          <p:spPr>
            <a:xfrm>
              <a:off x="10886522" y="3615193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61" name="Legend3" hidden="1">
              <a:extLst>
                <a:ext uri="{FF2B5EF4-FFF2-40B4-BE49-F238E27FC236}">
                  <a16:creationId xmlns:a16="http://schemas.microsoft.com/office/drawing/2014/main" id="{C749015B-5DFD-44FB-A675-78E2BB7EA8EC}"/>
                </a:ext>
              </a:extLst>
            </p:cNvPr>
            <p:cNvSpPr txBox="1"/>
            <p:nvPr/>
          </p:nvSpPr>
          <p:spPr>
            <a:xfrm>
              <a:off x="10886522" y="3986614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62" name="LineLegend3" hidden="1">
              <a:extLst>
                <a:ext uri="{FF2B5EF4-FFF2-40B4-BE49-F238E27FC236}">
                  <a16:creationId xmlns:a16="http://schemas.microsoft.com/office/drawing/2014/main" id="{174A5F12-E1D5-424F-8639-AD3B66EEBF3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409278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latin typeface="+mn-lt"/>
                <a:ea typeface="+mn-ea"/>
              </a:endParaRPr>
            </a:p>
          </p:txBody>
        </p:sp>
        <p:sp>
          <p:nvSpPr>
            <p:cNvPr id="163" name="LineLegend2" hidden="1">
              <a:extLst>
                <a:ext uri="{FF2B5EF4-FFF2-40B4-BE49-F238E27FC236}">
                  <a16:creationId xmlns:a16="http://schemas.microsoft.com/office/drawing/2014/main" id="{8AB3C8E2-DAD7-49F4-8C97-7AB40B149D7E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719425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latin typeface="+mn-lt"/>
                <a:ea typeface="+mn-ea"/>
              </a:endParaRPr>
            </a:p>
          </p:txBody>
        </p:sp>
        <p:sp>
          <p:nvSpPr>
            <p:cNvPr id="164" name="LineLegend1" hidden="1">
              <a:extLst>
                <a:ext uri="{FF2B5EF4-FFF2-40B4-BE49-F238E27FC236}">
                  <a16:creationId xmlns:a16="http://schemas.microsoft.com/office/drawing/2014/main" id="{D23BC853-5B82-4896-A8E7-29830F873AE4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0162879" y="335149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 sz="1400" baseline="0">
                <a:latin typeface="+mn-lt"/>
                <a:ea typeface="+mn-ea"/>
              </a:endParaRPr>
            </a:p>
          </p:txBody>
        </p:sp>
      </p:grpSp>
      <p:grpSp>
        <p:nvGrpSpPr>
          <p:cNvPr id="165" name="LegendMoons" hidden="1">
            <a:extLst>
              <a:ext uri="{FF2B5EF4-FFF2-40B4-BE49-F238E27FC236}">
                <a16:creationId xmlns:a16="http://schemas.microsoft.com/office/drawing/2014/main" id="{2A8E9DC7-471C-4B9D-B1C3-71E691C37CE4}"/>
              </a:ext>
            </a:extLst>
          </p:cNvPr>
          <p:cNvGrpSpPr/>
          <p:nvPr userDrawn="1"/>
        </p:nvGrpSpPr>
        <p:grpSpPr>
          <a:xfrm>
            <a:off x="10684859" y="1146588"/>
            <a:ext cx="948949" cy="1731859"/>
            <a:chOff x="7716535" y="2630582"/>
            <a:chExt cx="948949" cy="1731859"/>
          </a:xfrm>
        </p:grpSpPr>
        <p:sp>
          <p:nvSpPr>
            <p:cNvPr id="166" name="Legend1" hidden="1">
              <a:extLst>
                <a:ext uri="{FF2B5EF4-FFF2-40B4-BE49-F238E27FC236}">
                  <a16:creationId xmlns:a16="http://schemas.microsoft.com/office/drawing/2014/main" id="{6057A30C-C617-4C3E-9CC2-33E2D4B9BAB3}"/>
                </a:ext>
              </a:extLst>
            </p:cNvPr>
            <p:cNvSpPr txBox="1"/>
            <p:nvPr/>
          </p:nvSpPr>
          <p:spPr>
            <a:xfrm>
              <a:off x="8069167" y="2637941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67" name="Legend2" hidden="1">
              <a:extLst>
                <a:ext uri="{FF2B5EF4-FFF2-40B4-BE49-F238E27FC236}">
                  <a16:creationId xmlns:a16="http://schemas.microsoft.com/office/drawing/2014/main" id="{E4D21E66-6DBD-4F65-AB24-5986DE89550E}"/>
                </a:ext>
              </a:extLst>
            </p:cNvPr>
            <p:cNvSpPr txBox="1"/>
            <p:nvPr/>
          </p:nvSpPr>
          <p:spPr>
            <a:xfrm>
              <a:off x="8069167" y="3013400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168" name="Legend3" hidden="1">
              <a:extLst>
                <a:ext uri="{FF2B5EF4-FFF2-40B4-BE49-F238E27FC236}">
                  <a16:creationId xmlns:a16="http://schemas.microsoft.com/office/drawing/2014/main" id="{E1EB3073-C123-46D2-8456-39107FBC7285}"/>
                </a:ext>
              </a:extLst>
            </p:cNvPr>
            <p:cNvSpPr txBox="1"/>
            <p:nvPr/>
          </p:nvSpPr>
          <p:spPr>
            <a:xfrm>
              <a:off x="8069167" y="3388859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08" name="Legend4" hidden="1">
              <a:extLst>
                <a:ext uri="{FF2B5EF4-FFF2-40B4-BE49-F238E27FC236}">
                  <a16:creationId xmlns:a16="http://schemas.microsoft.com/office/drawing/2014/main" id="{D877A7D0-CDF0-44DE-808D-30B87F5A6CA4}"/>
                </a:ext>
              </a:extLst>
            </p:cNvPr>
            <p:cNvSpPr txBox="1"/>
            <p:nvPr/>
          </p:nvSpPr>
          <p:spPr>
            <a:xfrm>
              <a:off x="8069167" y="3764318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sp>
          <p:nvSpPr>
            <p:cNvPr id="209" name="Legend5" hidden="1">
              <a:extLst>
                <a:ext uri="{FF2B5EF4-FFF2-40B4-BE49-F238E27FC236}">
                  <a16:creationId xmlns:a16="http://schemas.microsoft.com/office/drawing/2014/main" id="{AAA6CD16-E6C1-4FD2-A146-9357B7B39913}"/>
                </a:ext>
              </a:extLst>
            </p:cNvPr>
            <p:cNvSpPr txBox="1"/>
            <p:nvPr/>
          </p:nvSpPr>
          <p:spPr>
            <a:xfrm>
              <a:off x="8069167" y="4139779"/>
              <a:ext cx="596317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/>
                <a:t>Legend</a:t>
              </a:r>
            </a:p>
          </p:txBody>
        </p:sp>
        <p:grpSp>
          <p:nvGrpSpPr>
            <p:cNvPr id="210" name="MoonLegend1" hidden="1">
              <a:extLst>
                <a:ext uri="{FF2B5EF4-FFF2-40B4-BE49-F238E27FC236}">
                  <a16:creationId xmlns:a16="http://schemas.microsoft.com/office/drawing/2014/main" id="{2769EF04-22D2-41F0-9614-083A5C187B36}"/>
                </a:ext>
              </a:extLst>
            </p:cNvPr>
            <p:cNvGrpSpPr>
              <a:grpSpLocks noChangeAspect="1"/>
            </p:cNvGrpSpPr>
            <p:nvPr>
              <p:custDataLst>
                <p:tags r:id="rId28"/>
              </p:custDataLst>
            </p:nvPr>
          </p:nvGrpSpPr>
          <p:grpSpPr>
            <a:xfrm>
              <a:off x="7716535" y="2630582"/>
              <a:ext cx="228600" cy="228600"/>
              <a:chOff x="762000" y="1270000"/>
              <a:chExt cx="254000" cy="254000"/>
            </a:xfrm>
          </p:grpSpPr>
          <p:sp>
            <p:nvSpPr>
              <p:cNvPr id="223" name="Oval 222" hidden="1">
                <a:extLst>
                  <a:ext uri="{FF2B5EF4-FFF2-40B4-BE49-F238E27FC236}">
                    <a16:creationId xmlns:a16="http://schemas.microsoft.com/office/drawing/2014/main" id="{26F96AF0-C50A-4B8F-8347-7F8A7F3DDC89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Arc 223" hidden="1">
                <a:extLst>
                  <a:ext uri="{FF2B5EF4-FFF2-40B4-BE49-F238E27FC236}">
                    <a16:creationId xmlns:a16="http://schemas.microsoft.com/office/drawing/2014/main" id="{FAD87140-0F25-456F-9677-A4DA2725BCFB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11" name="MoonLegend2" hidden="1">
              <a:extLst>
                <a:ext uri="{FF2B5EF4-FFF2-40B4-BE49-F238E27FC236}">
                  <a16:creationId xmlns:a16="http://schemas.microsoft.com/office/drawing/2014/main" id="{5CC0FEA5-9B05-48C2-908C-16FA6942B7F7}"/>
                </a:ext>
              </a:extLst>
            </p:cNvPr>
            <p:cNvGrpSpPr>
              <a:grpSpLocks noChangeAspect="1"/>
            </p:cNvGrpSpPr>
            <p:nvPr>
              <p:custDataLst>
                <p:tags r:id="rId29"/>
              </p:custDataLst>
            </p:nvPr>
          </p:nvGrpSpPr>
          <p:grpSpPr>
            <a:xfrm>
              <a:off x="7716535" y="3006395"/>
              <a:ext cx="228600" cy="228600"/>
              <a:chOff x="762000" y="1270000"/>
              <a:chExt cx="254000" cy="254000"/>
            </a:xfrm>
          </p:grpSpPr>
          <p:sp>
            <p:nvSpPr>
              <p:cNvPr id="221" name="Oval 220" hidden="1">
                <a:extLst>
                  <a:ext uri="{FF2B5EF4-FFF2-40B4-BE49-F238E27FC236}">
                    <a16:creationId xmlns:a16="http://schemas.microsoft.com/office/drawing/2014/main" id="{F75DA3E7-D454-4317-A593-750A2B666BC8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Arc 221" hidden="1">
                <a:extLst>
                  <a:ext uri="{FF2B5EF4-FFF2-40B4-BE49-F238E27FC236}">
                    <a16:creationId xmlns:a16="http://schemas.microsoft.com/office/drawing/2014/main" id="{50A29B9C-29E7-4058-B465-A766A2F20C11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12" name="MoonLegend3" hidden="1">
              <a:extLst>
                <a:ext uri="{FF2B5EF4-FFF2-40B4-BE49-F238E27FC236}">
                  <a16:creationId xmlns:a16="http://schemas.microsoft.com/office/drawing/2014/main" id="{23FC380B-56F1-4D85-89D1-FB04604700F0}"/>
                </a:ext>
              </a:extLst>
            </p:cNvPr>
            <p:cNvGrpSpPr>
              <a:grpSpLocks noChangeAspect="1"/>
            </p:cNvGrpSpPr>
            <p:nvPr>
              <p:custDataLst>
                <p:tags r:id="rId30"/>
              </p:custDataLst>
            </p:nvPr>
          </p:nvGrpSpPr>
          <p:grpSpPr>
            <a:xfrm>
              <a:off x="7716535" y="3382210"/>
              <a:ext cx="228600" cy="228600"/>
              <a:chOff x="762000" y="1270000"/>
              <a:chExt cx="254000" cy="254000"/>
            </a:xfrm>
          </p:grpSpPr>
          <p:sp>
            <p:nvSpPr>
              <p:cNvPr id="219" name="Oval 218" hidden="1">
                <a:extLst>
                  <a:ext uri="{FF2B5EF4-FFF2-40B4-BE49-F238E27FC236}">
                    <a16:creationId xmlns:a16="http://schemas.microsoft.com/office/drawing/2014/main" id="{7AF2DBF5-6F29-43FC-812F-437D3205BA55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Arc 219" hidden="1">
                <a:extLst>
                  <a:ext uri="{FF2B5EF4-FFF2-40B4-BE49-F238E27FC236}">
                    <a16:creationId xmlns:a16="http://schemas.microsoft.com/office/drawing/2014/main" id="{7AA9B50E-2514-4DA5-83A8-E09B982DD7EC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13" name="MoonLegend4" hidden="1">
              <a:extLst>
                <a:ext uri="{FF2B5EF4-FFF2-40B4-BE49-F238E27FC236}">
                  <a16:creationId xmlns:a16="http://schemas.microsoft.com/office/drawing/2014/main" id="{84259163-5803-47C2-B6DE-24D6055DCAE7}"/>
                </a:ext>
              </a:extLst>
            </p:cNvPr>
            <p:cNvGrpSpPr>
              <a:grpSpLocks noChangeAspect="1"/>
            </p:cNvGrpSpPr>
            <p:nvPr>
              <p:custDataLst>
                <p:tags r:id="rId31"/>
              </p:custDataLst>
            </p:nvPr>
          </p:nvGrpSpPr>
          <p:grpSpPr>
            <a:xfrm>
              <a:off x="7716535" y="3758025"/>
              <a:ext cx="228600" cy="228600"/>
              <a:chOff x="762000" y="1270000"/>
              <a:chExt cx="254000" cy="254000"/>
            </a:xfrm>
          </p:grpSpPr>
          <p:sp>
            <p:nvSpPr>
              <p:cNvPr id="217" name="Oval 216" hidden="1">
                <a:extLst>
                  <a:ext uri="{FF2B5EF4-FFF2-40B4-BE49-F238E27FC236}">
                    <a16:creationId xmlns:a16="http://schemas.microsoft.com/office/drawing/2014/main" id="{D3748736-9512-40C6-9C30-2848457455E5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8" name="Arc 217" hidden="1">
                <a:extLst>
                  <a:ext uri="{FF2B5EF4-FFF2-40B4-BE49-F238E27FC236}">
                    <a16:creationId xmlns:a16="http://schemas.microsoft.com/office/drawing/2014/main" id="{DC56E157-BE6C-48BC-9763-F0CFFACE24F7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grpSp>
          <p:nvGrpSpPr>
            <p:cNvPr id="214" name="MoonLegend5" hidden="1">
              <a:extLst>
                <a:ext uri="{FF2B5EF4-FFF2-40B4-BE49-F238E27FC236}">
                  <a16:creationId xmlns:a16="http://schemas.microsoft.com/office/drawing/2014/main" id="{A33D987D-3003-45B0-BE77-253D62F0DC66}"/>
                </a:ext>
              </a:extLst>
            </p:cNvPr>
            <p:cNvGrpSpPr>
              <a:grpSpLocks noChangeAspect="1"/>
            </p:cNvGrpSpPr>
            <p:nvPr>
              <p:custDataLst>
                <p:tags r:id="rId32"/>
              </p:custDataLst>
            </p:nvPr>
          </p:nvGrpSpPr>
          <p:grpSpPr>
            <a:xfrm>
              <a:off x="7716535" y="4133841"/>
              <a:ext cx="228600" cy="228600"/>
              <a:chOff x="762000" y="1270000"/>
              <a:chExt cx="254000" cy="254000"/>
            </a:xfrm>
          </p:grpSpPr>
          <p:sp>
            <p:nvSpPr>
              <p:cNvPr id="215" name="Oval 214" hidden="1">
                <a:extLst>
                  <a:ext uri="{FF2B5EF4-FFF2-40B4-BE49-F238E27FC236}">
                    <a16:creationId xmlns:a16="http://schemas.microsoft.com/office/drawing/2014/main" id="{2B875629-C63F-4F2D-8B9E-0C3704F7C77D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Arc 215" hidden="1">
                <a:extLst>
                  <a:ext uri="{FF2B5EF4-FFF2-40B4-BE49-F238E27FC236}">
                    <a16:creationId xmlns:a16="http://schemas.microsoft.com/office/drawing/2014/main" id="{7F750322-50C4-48CC-AA09-E23390E40920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2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86525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70" r:id="rId5"/>
    <p:sldLayoutId id="2147483871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4" r:id="rId12"/>
    <p:sldLayoutId id="2147483895" r:id="rId13"/>
    <p:sldLayoutId id="2147483896" r:id="rId14"/>
    <p:sldLayoutId id="2147483893" r:id="rId15"/>
    <p:sldLayoutId id="2147483877" r:id="rId16"/>
    <p:sldLayoutId id="2147483878" r:id="rId17"/>
    <p:sldLayoutId id="2147483957" r:id="rId18"/>
    <p:sldLayoutId id="2147483977" r:id="rId19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2500" b="1" kern="1200" spc="0" baseline="0" dirty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tx1"/>
        </a:buClr>
        <a:buSzPct val="100000"/>
        <a:buFont typeface="Segoe UI" panose="020B0502040204020203" pitchFamily="34" charset="0"/>
        <a:buChar char="​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12064" indent="-283464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740664" indent="-18288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914400" indent="-13716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tx1"/>
        </a:buClr>
        <a:buSzPct val="100000"/>
        <a:buFont typeface="Arial" panose="020B0604020202020204" pitchFamily="34" charset="0"/>
        <a:buChar char="›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7972593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0" imgW="413" imgH="416" progId="TCLayout.ActiveDocument.1">
                  <p:embed/>
                </p:oleObj>
              </mc:Choice>
              <mc:Fallback>
                <p:oleObj name="think-cell Slide" r:id="rId40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A194173E-7BB3-47F4-8EAD-18BFC563F97A}"/>
              </a:ext>
            </a:extLst>
          </p:cNvPr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500" b="1" i="0" baseline="0" dirty="0" err="1">
              <a:solidFill>
                <a:schemeClr val="bg1"/>
              </a:solidFill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03" name="SlideLogoText">
            <a:extLst>
              <a:ext uri="{FF2B5EF4-FFF2-40B4-BE49-F238E27FC236}">
                <a16:creationId xmlns:a16="http://schemas.microsoft.com/office/drawing/2014/main" id="{69FC0062-74AE-4BDA-ACE7-D069B448DDBC}"/>
              </a:ext>
            </a:extLst>
          </p:cNvPr>
          <p:cNvSpPr txBox="1"/>
          <p:nvPr userDrawn="1">
            <p:custDataLst>
              <p:tags r:id="rId19"/>
            </p:custDataLst>
          </p:nvPr>
        </p:nvSpPr>
        <p:spPr>
          <a:xfrm>
            <a:off x="10142505" y="6499381"/>
            <a:ext cx="1134927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McKinsey &amp; Company</a:t>
            </a:r>
          </a:p>
        </p:txBody>
      </p:sp>
      <p:cxnSp>
        <p:nvCxnSpPr>
          <p:cNvPr id="106" name="BottomLine">
            <a:extLst>
              <a:ext uri="{FF2B5EF4-FFF2-40B4-BE49-F238E27FC236}">
                <a16:creationId xmlns:a16="http://schemas.microsoft.com/office/drawing/2014/main" id="{8B868434-776E-46FC-90D6-2CC6F63A9A51}"/>
              </a:ext>
            </a:extLst>
          </p:cNvPr>
          <p:cNvCxnSpPr/>
          <p:nvPr userDrawn="1">
            <p:custDataLst>
              <p:tags r:id="rId20"/>
            </p:custDataLst>
          </p:nvPr>
        </p:nvCxnSpPr>
        <p:spPr>
          <a:xfrm>
            <a:off x="554736" y="6453769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TopLine">
            <a:extLst>
              <a:ext uri="{FF2B5EF4-FFF2-40B4-BE49-F238E27FC236}">
                <a16:creationId xmlns:a16="http://schemas.microsoft.com/office/drawing/2014/main" id="{00E8CD27-C104-4563-9322-C0A2ABFCB5E3}"/>
              </a:ext>
            </a:extLst>
          </p:cNvPr>
          <p:cNvCxnSpPr/>
          <p:nvPr userDrawn="1">
            <p:custDataLst>
              <p:tags r:id="rId21"/>
            </p:custDataLst>
          </p:nvPr>
        </p:nvCxnSpPr>
        <p:spPr>
          <a:xfrm>
            <a:off x="554736" y="1181906"/>
            <a:ext cx="11082528" cy="0"/>
          </a:xfrm>
          <a:prstGeom prst="line">
            <a:avLst/>
          </a:prstGeom>
          <a:ln w="6350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/>
          <p:nvPr userDrawn="1">
            <p:custDataLst>
              <p:tags r:id="rId22"/>
            </p:custDataLst>
          </p:nvPr>
        </p:nvSpPr>
        <p:spPr>
          <a:xfrm>
            <a:off x="553972" y="6279028"/>
            <a:ext cx="727862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dirty="0">
                <a:latin typeface="+mn-lt"/>
                <a:ea typeface="+mn-ea"/>
                <a:cs typeface="Arial" panose="020B0604020202020204" pitchFamily="34" charset="0"/>
              </a:rPr>
              <a:t>Footnotes</a:t>
            </a: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3"/>
            </p:custDataLst>
          </p:nvPr>
        </p:nvSpPr>
        <p:spPr>
          <a:xfrm>
            <a:off x="554736" y="172212"/>
            <a:ext cx="11082528" cy="73152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92DB789-515B-4504-BE53-6445F2427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736" y="2171700"/>
            <a:ext cx="11082528" cy="252376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59" name="Grid" hidden="1">
            <a:extLst>
              <a:ext uri="{FF2B5EF4-FFF2-40B4-BE49-F238E27FC236}">
                <a16:creationId xmlns:a16="http://schemas.microsoft.com/office/drawing/2014/main" id="{D35250B8-D61E-4F1A-9ACD-6E1BB958B78E}"/>
              </a:ext>
            </a:extLst>
          </p:cNvPr>
          <p:cNvGrpSpPr/>
          <p:nvPr userDrawn="1">
            <p:custDataLst>
              <p:tags r:id="rId24"/>
            </p:custDataLst>
          </p:nvPr>
        </p:nvGrpSpPr>
        <p:grpSpPr>
          <a:xfrm>
            <a:off x="0" y="0"/>
            <a:ext cx="12190476" cy="6858000"/>
            <a:chOff x="0" y="0"/>
            <a:chExt cx="12190476" cy="6858000"/>
          </a:xfrm>
        </p:grpSpPr>
        <p:sp>
          <p:nvSpPr>
            <p:cNvPr id="60" name="slide margin">
              <a:extLst>
                <a:ext uri="{FF2B5EF4-FFF2-40B4-BE49-F238E27FC236}">
                  <a16:creationId xmlns:a16="http://schemas.microsoft.com/office/drawing/2014/main" id="{B96EBE04-E01D-4922-8601-F1AD43DC4DA0}"/>
                </a:ext>
              </a:extLst>
            </p:cNvPr>
            <p:cNvSpPr/>
            <p:nvPr/>
          </p:nvSpPr>
          <p:spPr bwMode="invGray">
            <a:xfrm>
              <a:off x="1524" y="0"/>
              <a:ext cx="12188952" cy="6858000"/>
            </a:xfrm>
            <a:custGeom>
              <a:avLst/>
              <a:gdLst>
                <a:gd name="connsiteX0" fmla="*/ 551868 w 12188952"/>
                <a:gd name="connsiteY0" fmla="*/ 1709928 h 6858000"/>
                <a:gd name="connsiteX1" fmla="*/ 551868 w 12188952"/>
                <a:gd name="connsiteY1" fmla="*/ 6217920 h 6858000"/>
                <a:gd name="connsiteX2" fmla="*/ 11636196 w 12188952"/>
                <a:gd name="connsiteY2" fmla="*/ 6217920 h 6858000"/>
                <a:gd name="connsiteX3" fmla="*/ 11636196 w 12188952"/>
                <a:gd name="connsiteY3" fmla="*/ 1709928 h 6858000"/>
                <a:gd name="connsiteX4" fmla="*/ 0 w 12188952"/>
                <a:gd name="connsiteY4" fmla="*/ 0 h 6858000"/>
                <a:gd name="connsiteX5" fmla="*/ 12188952 w 12188952"/>
                <a:gd name="connsiteY5" fmla="*/ 0 h 6858000"/>
                <a:gd name="connsiteX6" fmla="*/ 12188952 w 12188952"/>
                <a:gd name="connsiteY6" fmla="*/ 6858000 h 6858000"/>
                <a:gd name="connsiteX7" fmla="*/ 0 w 12188952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8952" h="6858000">
                  <a:moveTo>
                    <a:pt x="551868" y="1709928"/>
                  </a:moveTo>
                  <a:lnTo>
                    <a:pt x="551868" y="6217920"/>
                  </a:lnTo>
                  <a:lnTo>
                    <a:pt x="11636196" y="6217920"/>
                  </a:lnTo>
                  <a:lnTo>
                    <a:pt x="11636196" y="1709928"/>
                  </a:lnTo>
                  <a:close/>
                  <a:moveTo>
                    <a:pt x="0" y="0"/>
                  </a:moveTo>
                  <a:lnTo>
                    <a:pt x="12188952" y="0"/>
                  </a:lnTo>
                  <a:lnTo>
                    <a:pt x="121889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0000">
                <a:alpha val="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err="1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CA037B0-2A91-4357-A969-80F65F949266}"/>
                </a:ext>
              </a:extLst>
            </p:cNvPr>
            <p:cNvCxnSpPr/>
            <p:nvPr/>
          </p:nvCxnSpPr>
          <p:spPr bwMode="invGray">
            <a:xfrm>
              <a:off x="85946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1BD7C67-EF90-4AA0-BA50-51299E7EEE4C}"/>
                </a:ext>
              </a:extLst>
            </p:cNvPr>
            <p:cNvCxnSpPr/>
            <p:nvPr/>
          </p:nvCxnSpPr>
          <p:spPr bwMode="invGray">
            <a:xfrm>
              <a:off x="1133254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719564A-5227-44A7-ABC0-4C6BBC1E2D6F}"/>
                </a:ext>
              </a:extLst>
            </p:cNvPr>
            <p:cNvCxnSpPr/>
            <p:nvPr/>
          </p:nvCxnSpPr>
          <p:spPr bwMode="invGray">
            <a:xfrm>
              <a:off x="1811559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FD85D0C-74E8-4603-86B8-FCC481122CE8}"/>
                </a:ext>
              </a:extLst>
            </p:cNvPr>
            <p:cNvCxnSpPr/>
            <p:nvPr/>
          </p:nvCxnSpPr>
          <p:spPr bwMode="invGray">
            <a:xfrm>
              <a:off x="2763658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F8BF8BD-68B4-4717-8162-382FFCC9BC9A}"/>
                </a:ext>
              </a:extLst>
            </p:cNvPr>
            <p:cNvCxnSpPr/>
            <p:nvPr/>
          </p:nvCxnSpPr>
          <p:spPr bwMode="invGray">
            <a:xfrm>
              <a:off x="3715757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9DB0B65-FCD8-4DD7-833A-DEED6A420E2A}"/>
                </a:ext>
              </a:extLst>
            </p:cNvPr>
            <p:cNvCxnSpPr/>
            <p:nvPr/>
          </p:nvCxnSpPr>
          <p:spPr bwMode="invGray">
            <a:xfrm>
              <a:off x="4667856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18151F3-D51F-4302-95BF-AE8E806F628D}"/>
                </a:ext>
              </a:extLst>
            </p:cNvPr>
            <p:cNvCxnSpPr/>
            <p:nvPr/>
          </p:nvCxnSpPr>
          <p:spPr bwMode="invGray">
            <a:xfrm>
              <a:off x="5619955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A6B330-5ACC-486B-8131-B7F5407825B2}"/>
                </a:ext>
              </a:extLst>
            </p:cNvPr>
            <p:cNvCxnSpPr/>
            <p:nvPr/>
          </p:nvCxnSpPr>
          <p:spPr bwMode="invGray">
            <a:xfrm>
              <a:off x="6572054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5DE7AD-CCFE-4A85-9421-C7CEA9F80DEC}"/>
                </a:ext>
              </a:extLst>
            </p:cNvPr>
            <p:cNvCxnSpPr/>
            <p:nvPr/>
          </p:nvCxnSpPr>
          <p:spPr bwMode="invGray">
            <a:xfrm>
              <a:off x="7524153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E2A9A81-75D1-41A9-9821-54FC36E753C1}"/>
                </a:ext>
              </a:extLst>
            </p:cNvPr>
            <p:cNvCxnSpPr/>
            <p:nvPr/>
          </p:nvCxnSpPr>
          <p:spPr bwMode="invGray">
            <a:xfrm>
              <a:off x="8476252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6FE52AA-2DD1-4D00-A984-41CDC38B2D7F}"/>
                </a:ext>
              </a:extLst>
            </p:cNvPr>
            <p:cNvCxnSpPr/>
            <p:nvPr/>
          </p:nvCxnSpPr>
          <p:spPr bwMode="invGray">
            <a:xfrm>
              <a:off x="9428351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5C9FC50-7177-43E6-9E56-DC9A2E6B7E6E}"/>
                </a:ext>
              </a:extLst>
            </p:cNvPr>
            <p:cNvCxnSpPr/>
            <p:nvPr/>
          </p:nvCxnSpPr>
          <p:spPr bwMode="invGray">
            <a:xfrm>
              <a:off x="10380450" y="0"/>
              <a:ext cx="0" cy="6858000"/>
            </a:xfrm>
            <a:prstGeom prst="line">
              <a:avLst/>
            </a:prstGeom>
            <a:ln>
              <a:solidFill>
                <a:srgbClr val="19D3C5">
                  <a:alpha val="40000"/>
                </a:srgb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C97F85A-62E2-4591-B8D0-4F068B177B5D}"/>
                </a:ext>
              </a:extLst>
            </p:cNvPr>
            <p:cNvSpPr/>
            <p:nvPr/>
          </p:nvSpPr>
          <p:spPr bwMode="invGray">
            <a:xfrm>
              <a:off x="152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B967A-CF91-473D-8A35-2BE771F9F590}"/>
                </a:ext>
              </a:extLst>
            </p:cNvPr>
            <p:cNvSpPr/>
            <p:nvPr/>
          </p:nvSpPr>
          <p:spPr bwMode="invGray">
            <a:xfrm>
              <a:off x="1167385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AC41621-77EA-4492-8E68-0BE34108294A}"/>
                </a:ext>
              </a:extLst>
            </p:cNvPr>
            <p:cNvSpPr/>
            <p:nvPr/>
          </p:nvSpPr>
          <p:spPr bwMode="invGray">
            <a:xfrm>
              <a:off x="2119484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A06AD2-A9EA-45D9-B15C-089884A54107}"/>
                </a:ext>
              </a:extLst>
            </p:cNvPr>
            <p:cNvSpPr/>
            <p:nvPr/>
          </p:nvSpPr>
          <p:spPr bwMode="invGray">
            <a:xfrm>
              <a:off x="3071583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A7B39CC-379F-4224-9E59-81B1690088A0}"/>
                </a:ext>
              </a:extLst>
            </p:cNvPr>
            <p:cNvSpPr/>
            <p:nvPr/>
          </p:nvSpPr>
          <p:spPr bwMode="invGray">
            <a:xfrm>
              <a:off x="4023681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8002ACB-1459-4214-B28A-B38E8A1FF8A6}"/>
                </a:ext>
              </a:extLst>
            </p:cNvPr>
            <p:cNvSpPr/>
            <p:nvPr/>
          </p:nvSpPr>
          <p:spPr bwMode="invGray">
            <a:xfrm>
              <a:off x="4975780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1D59E94-AA3C-4DE0-8345-20C71667A205}"/>
                </a:ext>
              </a:extLst>
            </p:cNvPr>
            <p:cNvSpPr/>
            <p:nvPr/>
          </p:nvSpPr>
          <p:spPr bwMode="invGray">
            <a:xfrm>
              <a:off x="5927879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805F09B-786C-43E4-8288-B1AAF94C8ADE}"/>
                </a:ext>
              </a:extLst>
            </p:cNvPr>
            <p:cNvSpPr/>
            <p:nvPr/>
          </p:nvSpPr>
          <p:spPr bwMode="invGray">
            <a:xfrm>
              <a:off x="6879978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FB23B6E-567C-4896-8B32-DA4C452B4AE7}"/>
                </a:ext>
              </a:extLst>
            </p:cNvPr>
            <p:cNvSpPr/>
            <p:nvPr/>
          </p:nvSpPr>
          <p:spPr bwMode="invGray">
            <a:xfrm>
              <a:off x="7832077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B792231-972E-4476-BAF2-761E10463BA8}"/>
                </a:ext>
              </a:extLst>
            </p:cNvPr>
            <p:cNvSpPr/>
            <p:nvPr/>
          </p:nvSpPr>
          <p:spPr bwMode="invGray">
            <a:xfrm>
              <a:off x="8784176" y="0"/>
              <a:ext cx="339451" cy="6858000"/>
            </a:xfrm>
            <a:custGeom>
              <a:avLst/>
              <a:gdLst>
                <a:gd name="connsiteX0" fmla="*/ 0 w 339451"/>
                <a:gd name="connsiteY0" fmla="*/ 0 h 6858000"/>
                <a:gd name="connsiteX1" fmla="*/ 339451 w 339451"/>
                <a:gd name="connsiteY1" fmla="*/ 0 h 6858000"/>
                <a:gd name="connsiteX2" fmla="*/ 339451 w 339451"/>
                <a:gd name="connsiteY2" fmla="*/ 6858000 h 6858000"/>
                <a:gd name="connsiteX3" fmla="*/ 0 w 339451"/>
                <a:gd name="connsiteY3" fmla="*/ 6858000 h 6858000"/>
                <a:gd name="connsiteX4" fmla="*/ 0 w 339451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1" h="6858000">
                  <a:moveTo>
                    <a:pt x="0" y="0"/>
                  </a:moveTo>
                  <a:lnTo>
                    <a:pt x="339451" y="0"/>
                  </a:lnTo>
                  <a:lnTo>
                    <a:pt x="339451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08370B7-3D11-4F78-B977-D8F0DE2694ED}"/>
                </a:ext>
              </a:extLst>
            </p:cNvPr>
            <p:cNvSpPr/>
            <p:nvPr/>
          </p:nvSpPr>
          <p:spPr bwMode="invGray">
            <a:xfrm>
              <a:off x="9736274" y="0"/>
              <a:ext cx="339450" cy="6858000"/>
            </a:xfrm>
            <a:custGeom>
              <a:avLst/>
              <a:gdLst>
                <a:gd name="connsiteX0" fmla="*/ 0 w 339450"/>
                <a:gd name="connsiteY0" fmla="*/ 0 h 6858000"/>
                <a:gd name="connsiteX1" fmla="*/ 339450 w 339450"/>
                <a:gd name="connsiteY1" fmla="*/ 0 h 6858000"/>
                <a:gd name="connsiteX2" fmla="*/ 339450 w 339450"/>
                <a:gd name="connsiteY2" fmla="*/ 6858000 h 6858000"/>
                <a:gd name="connsiteX3" fmla="*/ 0 w 339450"/>
                <a:gd name="connsiteY3" fmla="*/ 6858000 h 6858000"/>
                <a:gd name="connsiteX4" fmla="*/ 0 w 33945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9450" h="6858000">
                  <a:moveTo>
                    <a:pt x="0" y="0"/>
                  </a:moveTo>
                  <a:lnTo>
                    <a:pt x="339450" y="0"/>
                  </a:lnTo>
                  <a:lnTo>
                    <a:pt x="33945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11EA99D-D15D-43C2-BF4E-36554B346AB6}"/>
                </a:ext>
              </a:extLst>
            </p:cNvPr>
            <p:cNvSpPr/>
            <p:nvPr/>
          </p:nvSpPr>
          <p:spPr bwMode="invGray">
            <a:xfrm>
              <a:off x="10688372" y="0"/>
              <a:ext cx="336244" cy="6858000"/>
            </a:xfrm>
            <a:custGeom>
              <a:avLst/>
              <a:gdLst>
                <a:gd name="connsiteX0" fmla="*/ 0 w 336244"/>
                <a:gd name="connsiteY0" fmla="*/ 0 h 6858000"/>
                <a:gd name="connsiteX1" fmla="*/ 336244 w 336244"/>
                <a:gd name="connsiteY1" fmla="*/ 0 h 6858000"/>
                <a:gd name="connsiteX2" fmla="*/ 336244 w 336244"/>
                <a:gd name="connsiteY2" fmla="*/ 6858000 h 6858000"/>
                <a:gd name="connsiteX3" fmla="*/ 0 w 336244"/>
                <a:gd name="connsiteY3" fmla="*/ 6858000 h 6858000"/>
                <a:gd name="connsiteX4" fmla="*/ 0 w 33624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244" h="6858000">
                  <a:moveTo>
                    <a:pt x="0" y="0"/>
                  </a:moveTo>
                  <a:lnTo>
                    <a:pt x="336244" y="0"/>
                  </a:lnTo>
                  <a:lnTo>
                    <a:pt x="336244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A72B2F6-0AFF-4E6E-AFFF-60767DB3FA63}"/>
                </a:ext>
              </a:extLst>
            </p:cNvPr>
            <p:cNvSpPr/>
            <p:nvPr/>
          </p:nvSpPr>
          <p:spPr bwMode="invGray">
            <a:xfrm>
              <a:off x="11637264" y="0"/>
              <a:ext cx="553212" cy="6858000"/>
            </a:xfrm>
            <a:custGeom>
              <a:avLst/>
              <a:gdLst>
                <a:gd name="connsiteX0" fmla="*/ 0 w 553212"/>
                <a:gd name="connsiteY0" fmla="*/ 0 h 6858000"/>
                <a:gd name="connsiteX1" fmla="*/ 553212 w 553212"/>
                <a:gd name="connsiteY1" fmla="*/ 0 h 6858000"/>
                <a:gd name="connsiteX2" fmla="*/ 553212 w 553212"/>
                <a:gd name="connsiteY2" fmla="*/ 6858000 h 6858000"/>
                <a:gd name="connsiteX3" fmla="*/ 0 w 553212"/>
                <a:gd name="connsiteY3" fmla="*/ 6858000 h 6858000"/>
                <a:gd name="connsiteX4" fmla="*/ 0 w 553212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212" h="6858000">
                  <a:moveTo>
                    <a:pt x="0" y="0"/>
                  </a:moveTo>
                  <a:lnTo>
                    <a:pt x="553212" y="0"/>
                  </a:lnTo>
                  <a:lnTo>
                    <a:pt x="553212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68F8E74-3AE4-4AF9-9F36-63344C9076D2}"/>
                </a:ext>
              </a:extLst>
            </p:cNvPr>
            <p:cNvSpPr/>
            <p:nvPr/>
          </p:nvSpPr>
          <p:spPr bwMode="invGray">
            <a:xfrm>
              <a:off x="7219428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D5F169-E1D4-48A3-AE5B-F5F1BEF2E7CF}"/>
                </a:ext>
              </a:extLst>
            </p:cNvPr>
            <p:cNvSpPr/>
            <p:nvPr userDrawn="1"/>
          </p:nvSpPr>
          <p:spPr bwMode="invGray">
            <a:xfrm>
              <a:off x="1506835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230F928-F9B2-4955-9800-74DE09DCE6F2}"/>
                </a:ext>
              </a:extLst>
            </p:cNvPr>
            <p:cNvSpPr/>
            <p:nvPr userDrawn="1"/>
          </p:nvSpPr>
          <p:spPr bwMode="invGray">
            <a:xfrm>
              <a:off x="2458934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7C829A9-6808-4531-8C12-A84988E6DEE1}"/>
                </a:ext>
              </a:extLst>
            </p:cNvPr>
            <p:cNvSpPr/>
            <p:nvPr userDrawn="1"/>
          </p:nvSpPr>
          <p:spPr bwMode="invGray">
            <a:xfrm>
              <a:off x="3411033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A5964C-E9C5-4C2F-BD6E-47BAFB5B6D17}"/>
                </a:ext>
              </a:extLst>
            </p:cNvPr>
            <p:cNvSpPr/>
            <p:nvPr userDrawn="1"/>
          </p:nvSpPr>
          <p:spPr bwMode="invGray">
            <a:xfrm>
              <a:off x="4363132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C168D8D-76CE-4BE5-BE95-79B96300EA3F}"/>
                </a:ext>
              </a:extLst>
            </p:cNvPr>
            <p:cNvSpPr/>
            <p:nvPr userDrawn="1"/>
          </p:nvSpPr>
          <p:spPr bwMode="invGray">
            <a:xfrm>
              <a:off x="5315230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49465C-813A-45F9-8C3E-5D06C8584929}"/>
                </a:ext>
              </a:extLst>
            </p:cNvPr>
            <p:cNvSpPr/>
            <p:nvPr userDrawn="1"/>
          </p:nvSpPr>
          <p:spPr bwMode="invGray">
            <a:xfrm>
              <a:off x="6267329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3894C26-2473-4C24-B082-48DD1E92241C}"/>
                </a:ext>
              </a:extLst>
            </p:cNvPr>
            <p:cNvSpPr/>
            <p:nvPr userDrawn="1"/>
          </p:nvSpPr>
          <p:spPr bwMode="invGray">
            <a:xfrm>
              <a:off x="8171527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FDA0320-8435-46CA-B1B3-5203F54A419F}"/>
                </a:ext>
              </a:extLst>
            </p:cNvPr>
            <p:cNvSpPr/>
            <p:nvPr userDrawn="1"/>
          </p:nvSpPr>
          <p:spPr bwMode="invGray">
            <a:xfrm>
              <a:off x="912362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A42721E4-5D12-459C-AC2E-7CE148AF9062}"/>
                </a:ext>
              </a:extLst>
            </p:cNvPr>
            <p:cNvSpPr/>
            <p:nvPr userDrawn="1"/>
          </p:nvSpPr>
          <p:spPr bwMode="invGray">
            <a:xfrm>
              <a:off x="10075725" y="0"/>
              <a:ext cx="609447" cy="6858000"/>
            </a:xfrm>
            <a:custGeom>
              <a:avLst/>
              <a:gdLst>
                <a:gd name="connsiteX0" fmla="*/ 0 w 609447"/>
                <a:gd name="connsiteY0" fmla="*/ 0 h 6858000"/>
                <a:gd name="connsiteX1" fmla="*/ 609447 w 609447"/>
                <a:gd name="connsiteY1" fmla="*/ 0 h 6858000"/>
                <a:gd name="connsiteX2" fmla="*/ 609447 w 609447"/>
                <a:gd name="connsiteY2" fmla="*/ 6858000 h 6858000"/>
                <a:gd name="connsiteX3" fmla="*/ 0 w 609447"/>
                <a:gd name="connsiteY3" fmla="*/ 6858000 h 6858000"/>
                <a:gd name="connsiteX4" fmla="*/ 0 w 609447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7" h="6858000">
                  <a:moveTo>
                    <a:pt x="0" y="0"/>
                  </a:moveTo>
                  <a:lnTo>
                    <a:pt x="609447" y="0"/>
                  </a:lnTo>
                  <a:lnTo>
                    <a:pt x="609447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BF7D46B-3779-49D0-BCB4-F2DCE091958D}"/>
                </a:ext>
              </a:extLst>
            </p:cNvPr>
            <p:cNvSpPr/>
            <p:nvPr userDrawn="1"/>
          </p:nvSpPr>
          <p:spPr bwMode="invGray">
            <a:xfrm>
              <a:off x="11027826" y="0"/>
              <a:ext cx="609438" cy="6858000"/>
            </a:xfrm>
            <a:custGeom>
              <a:avLst/>
              <a:gdLst>
                <a:gd name="connsiteX0" fmla="*/ 0 w 609438"/>
                <a:gd name="connsiteY0" fmla="*/ 0 h 6858000"/>
                <a:gd name="connsiteX1" fmla="*/ 609438 w 609438"/>
                <a:gd name="connsiteY1" fmla="*/ 0 h 6858000"/>
                <a:gd name="connsiteX2" fmla="*/ 609438 w 609438"/>
                <a:gd name="connsiteY2" fmla="*/ 6858000 h 6858000"/>
                <a:gd name="connsiteX3" fmla="*/ 0 w 609438"/>
                <a:gd name="connsiteY3" fmla="*/ 6858000 h 6858000"/>
                <a:gd name="connsiteX4" fmla="*/ 0 w 60943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38" h="6858000">
                  <a:moveTo>
                    <a:pt x="0" y="0"/>
                  </a:moveTo>
                  <a:lnTo>
                    <a:pt x="609438" y="0"/>
                  </a:lnTo>
                  <a:lnTo>
                    <a:pt x="60943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34464F0-BD7F-4488-85F0-EC20C24BECAA}"/>
                </a:ext>
              </a:extLst>
            </p:cNvPr>
            <p:cNvSpPr/>
            <p:nvPr userDrawn="1"/>
          </p:nvSpPr>
          <p:spPr bwMode="invGray">
            <a:xfrm>
              <a:off x="554736" y="0"/>
              <a:ext cx="609448" cy="6858000"/>
            </a:xfrm>
            <a:custGeom>
              <a:avLst/>
              <a:gdLst>
                <a:gd name="connsiteX0" fmla="*/ 0 w 609448"/>
                <a:gd name="connsiteY0" fmla="*/ 0 h 6858000"/>
                <a:gd name="connsiteX1" fmla="*/ 609448 w 609448"/>
                <a:gd name="connsiteY1" fmla="*/ 0 h 6858000"/>
                <a:gd name="connsiteX2" fmla="*/ 609448 w 609448"/>
                <a:gd name="connsiteY2" fmla="*/ 6858000 h 6858000"/>
                <a:gd name="connsiteX3" fmla="*/ 0 w 609448"/>
                <a:gd name="connsiteY3" fmla="*/ 6858000 h 6858000"/>
                <a:gd name="connsiteX4" fmla="*/ 0 w 609448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448" h="6858000">
                  <a:moveTo>
                    <a:pt x="0" y="0"/>
                  </a:moveTo>
                  <a:lnTo>
                    <a:pt x="609448" y="0"/>
                  </a:lnTo>
                  <a:lnTo>
                    <a:pt x="609448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72" tIns="34286" rIns="68572" bIns="3428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2B54541-0CDD-4724-8101-AABFF1207033}"/>
                </a:ext>
              </a:extLst>
            </p:cNvPr>
            <p:cNvCxnSpPr/>
            <p:nvPr userDrawn="1"/>
          </p:nvCxnSpPr>
          <p:spPr bwMode="invGray">
            <a:xfrm>
              <a:off x="0" y="6217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5070398-8D55-4EE2-8CA4-47428E2AF03F}"/>
                </a:ext>
              </a:extLst>
            </p:cNvPr>
            <p:cNvCxnSpPr/>
            <p:nvPr userDrawn="1"/>
          </p:nvCxnSpPr>
          <p:spPr bwMode="invGray">
            <a:xfrm>
              <a:off x="0" y="3108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2166891-56D0-4EBC-B681-501401DEF9D4}"/>
                </a:ext>
              </a:extLst>
            </p:cNvPr>
            <p:cNvCxnSpPr/>
            <p:nvPr userDrawn="1"/>
          </p:nvCxnSpPr>
          <p:spPr bwMode="invGray">
            <a:xfrm>
              <a:off x="0" y="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13A87E3-D106-41FF-A8CD-C27DABF0103D}"/>
                </a:ext>
              </a:extLst>
            </p:cNvPr>
            <p:cNvCxnSpPr/>
            <p:nvPr userDrawn="1"/>
          </p:nvCxnSpPr>
          <p:spPr bwMode="invGray">
            <a:xfrm>
              <a:off x="0" y="12435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164477D-838D-4C70-ADD7-37AD79A844AA}"/>
                </a:ext>
              </a:extLst>
            </p:cNvPr>
            <p:cNvCxnSpPr/>
            <p:nvPr userDrawn="1"/>
          </p:nvCxnSpPr>
          <p:spPr bwMode="invGray">
            <a:xfrm>
              <a:off x="0" y="9326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72B193C0-8980-4BB2-8E91-7A1C9ABE0B6C}"/>
                </a:ext>
              </a:extLst>
            </p:cNvPr>
            <p:cNvCxnSpPr/>
            <p:nvPr userDrawn="1"/>
          </p:nvCxnSpPr>
          <p:spPr bwMode="invGray">
            <a:xfrm>
              <a:off x="0" y="18653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1A94AAA-1D98-4233-842E-2A2F52812358}"/>
                </a:ext>
              </a:extLst>
            </p:cNvPr>
            <p:cNvCxnSpPr/>
            <p:nvPr userDrawn="1"/>
          </p:nvCxnSpPr>
          <p:spPr bwMode="invGray">
            <a:xfrm>
              <a:off x="0" y="15544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21F2B43-A2DC-42F4-8EA4-A8A4DA6D6FA7}"/>
                </a:ext>
              </a:extLst>
            </p:cNvPr>
            <p:cNvCxnSpPr/>
            <p:nvPr userDrawn="1"/>
          </p:nvCxnSpPr>
          <p:spPr bwMode="invGray">
            <a:xfrm>
              <a:off x="0" y="24871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60F0923-6896-405D-AD16-F097448F3E3D}"/>
                </a:ext>
              </a:extLst>
            </p:cNvPr>
            <p:cNvCxnSpPr/>
            <p:nvPr userDrawn="1"/>
          </p:nvCxnSpPr>
          <p:spPr bwMode="invGray">
            <a:xfrm>
              <a:off x="0" y="21762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BC70D5B1-47D7-451F-B83A-973A26731A22}"/>
                </a:ext>
              </a:extLst>
            </p:cNvPr>
            <p:cNvCxnSpPr/>
            <p:nvPr userDrawn="1"/>
          </p:nvCxnSpPr>
          <p:spPr bwMode="invGray">
            <a:xfrm>
              <a:off x="0" y="310896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FD9A464-81FE-4829-A1C5-5CCEE42448B3}"/>
                </a:ext>
              </a:extLst>
            </p:cNvPr>
            <p:cNvCxnSpPr/>
            <p:nvPr userDrawn="1"/>
          </p:nvCxnSpPr>
          <p:spPr bwMode="invGray">
            <a:xfrm>
              <a:off x="0" y="27980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5CAB0-53A2-417F-9F66-C0437933E98B}"/>
                </a:ext>
              </a:extLst>
            </p:cNvPr>
            <p:cNvCxnSpPr/>
            <p:nvPr userDrawn="1"/>
          </p:nvCxnSpPr>
          <p:spPr bwMode="invGray">
            <a:xfrm>
              <a:off x="0" y="373075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547EE77-7495-47CB-BEC9-D5C742DF2B2C}"/>
                </a:ext>
              </a:extLst>
            </p:cNvPr>
            <p:cNvCxnSpPr/>
            <p:nvPr userDrawn="1"/>
          </p:nvCxnSpPr>
          <p:spPr bwMode="invGray">
            <a:xfrm>
              <a:off x="0" y="341985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A942184-696A-4A78-BB9D-3D619B990987}"/>
                </a:ext>
              </a:extLst>
            </p:cNvPr>
            <p:cNvCxnSpPr/>
            <p:nvPr userDrawn="1"/>
          </p:nvCxnSpPr>
          <p:spPr bwMode="invGray">
            <a:xfrm>
              <a:off x="0" y="43525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B5F4EE6-4D4C-4488-80DE-36C83D540765}"/>
                </a:ext>
              </a:extLst>
            </p:cNvPr>
            <p:cNvCxnSpPr/>
            <p:nvPr userDrawn="1"/>
          </p:nvCxnSpPr>
          <p:spPr bwMode="invGray">
            <a:xfrm>
              <a:off x="0" y="40416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D3A42E3-1ED2-4BBE-8B0B-CEA491522F0A}"/>
                </a:ext>
              </a:extLst>
            </p:cNvPr>
            <p:cNvCxnSpPr/>
            <p:nvPr userDrawn="1"/>
          </p:nvCxnSpPr>
          <p:spPr bwMode="invGray">
            <a:xfrm>
              <a:off x="0" y="49743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4162AD8-9037-4220-B19F-7B3A0F44E941}"/>
                </a:ext>
              </a:extLst>
            </p:cNvPr>
            <p:cNvCxnSpPr/>
            <p:nvPr userDrawn="1"/>
          </p:nvCxnSpPr>
          <p:spPr bwMode="invGray">
            <a:xfrm>
              <a:off x="0" y="46634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4C20FB70-03E4-4D7E-BA41-546EAAB33089}"/>
                </a:ext>
              </a:extLst>
            </p:cNvPr>
            <p:cNvCxnSpPr/>
            <p:nvPr userDrawn="1"/>
          </p:nvCxnSpPr>
          <p:spPr bwMode="invGray">
            <a:xfrm>
              <a:off x="0" y="55961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4D3C92-FDAE-47DB-9457-A9B216922E98}"/>
                </a:ext>
              </a:extLst>
            </p:cNvPr>
            <p:cNvCxnSpPr/>
            <p:nvPr userDrawn="1"/>
          </p:nvCxnSpPr>
          <p:spPr bwMode="invGray">
            <a:xfrm>
              <a:off x="0" y="52852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5DF0860-265F-4ABC-9F65-0C1D385DAA19}"/>
                </a:ext>
              </a:extLst>
            </p:cNvPr>
            <p:cNvCxnSpPr/>
            <p:nvPr userDrawn="1"/>
          </p:nvCxnSpPr>
          <p:spPr bwMode="invGray">
            <a:xfrm>
              <a:off x="0" y="62179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878D1D5-E6E5-4FA6-AF6E-95E8AF796777}"/>
                </a:ext>
              </a:extLst>
            </p:cNvPr>
            <p:cNvCxnSpPr/>
            <p:nvPr userDrawn="1"/>
          </p:nvCxnSpPr>
          <p:spPr bwMode="invGray">
            <a:xfrm>
              <a:off x="0" y="59070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11FF29A-4B39-4335-9BD5-ED902309BF79}"/>
                </a:ext>
              </a:extLst>
            </p:cNvPr>
            <p:cNvCxnSpPr/>
            <p:nvPr userDrawn="1"/>
          </p:nvCxnSpPr>
          <p:spPr bwMode="invGray">
            <a:xfrm>
              <a:off x="0" y="65288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A82A803-5E70-4523-9F20-67F308765C7E}"/>
                </a:ext>
              </a:extLst>
            </p:cNvPr>
            <p:cNvCxnSpPr/>
            <p:nvPr userDrawn="1"/>
          </p:nvCxnSpPr>
          <p:spPr bwMode="invGray">
            <a:xfrm>
              <a:off x="0" y="77724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208CB2-5882-4416-87C9-284BDAF3367A}"/>
                </a:ext>
              </a:extLst>
            </p:cNvPr>
            <p:cNvCxnSpPr/>
            <p:nvPr userDrawn="1"/>
          </p:nvCxnSpPr>
          <p:spPr bwMode="invGray">
            <a:xfrm>
              <a:off x="0" y="46634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4116CD-6422-4E26-9703-D3F7C10FCD56}"/>
                </a:ext>
              </a:extLst>
            </p:cNvPr>
            <p:cNvCxnSpPr/>
            <p:nvPr userDrawn="1"/>
          </p:nvCxnSpPr>
          <p:spPr bwMode="invGray">
            <a:xfrm>
              <a:off x="0" y="15544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1AB3A35-E2FF-4178-896B-F08E77092825}"/>
                </a:ext>
              </a:extLst>
            </p:cNvPr>
            <p:cNvCxnSpPr/>
            <p:nvPr userDrawn="1"/>
          </p:nvCxnSpPr>
          <p:spPr bwMode="invGray">
            <a:xfrm>
              <a:off x="0" y="139903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179C539-DD6F-48AA-8F80-27BC682014AF}"/>
                </a:ext>
              </a:extLst>
            </p:cNvPr>
            <p:cNvCxnSpPr/>
            <p:nvPr userDrawn="1"/>
          </p:nvCxnSpPr>
          <p:spPr bwMode="invGray">
            <a:xfrm>
              <a:off x="0" y="108813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784004E-3271-4D1C-B1EA-CA1E334E0D03}"/>
                </a:ext>
              </a:extLst>
            </p:cNvPr>
            <p:cNvCxnSpPr/>
            <p:nvPr userDrawn="1"/>
          </p:nvCxnSpPr>
          <p:spPr bwMode="invGray">
            <a:xfrm>
              <a:off x="0" y="202082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657725E-FBF6-491D-9BA1-E6A9727F4F2D}"/>
                </a:ext>
              </a:extLst>
            </p:cNvPr>
            <p:cNvCxnSpPr/>
            <p:nvPr userDrawn="1"/>
          </p:nvCxnSpPr>
          <p:spPr bwMode="invGray">
            <a:xfrm>
              <a:off x="0" y="170992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1244567-76A7-47AF-9353-403D05D533F0}"/>
                </a:ext>
              </a:extLst>
            </p:cNvPr>
            <p:cNvCxnSpPr/>
            <p:nvPr userDrawn="1"/>
          </p:nvCxnSpPr>
          <p:spPr bwMode="invGray">
            <a:xfrm>
              <a:off x="0" y="264261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C47A2A-ED3B-4AD0-ACD5-F8ED92644229}"/>
                </a:ext>
              </a:extLst>
            </p:cNvPr>
            <p:cNvCxnSpPr/>
            <p:nvPr userDrawn="1"/>
          </p:nvCxnSpPr>
          <p:spPr bwMode="invGray">
            <a:xfrm>
              <a:off x="0" y="233172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0F3E01E5-F569-4020-BCB0-083537701AB0}"/>
                </a:ext>
              </a:extLst>
            </p:cNvPr>
            <p:cNvCxnSpPr/>
            <p:nvPr userDrawn="1"/>
          </p:nvCxnSpPr>
          <p:spPr bwMode="invGray">
            <a:xfrm>
              <a:off x="0" y="326440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1121A42-5912-44C8-B9A3-FDEC8EA70284}"/>
                </a:ext>
              </a:extLst>
            </p:cNvPr>
            <p:cNvCxnSpPr/>
            <p:nvPr userDrawn="1"/>
          </p:nvCxnSpPr>
          <p:spPr bwMode="invGray">
            <a:xfrm>
              <a:off x="0" y="295351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59B1DE7-25C8-4743-8284-FA656D339F55}"/>
                </a:ext>
              </a:extLst>
            </p:cNvPr>
            <p:cNvCxnSpPr/>
            <p:nvPr userDrawn="1"/>
          </p:nvCxnSpPr>
          <p:spPr bwMode="invGray">
            <a:xfrm>
              <a:off x="0" y="388620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26249F1-59FB-44FC-8AF9-D7F90AFBEE2C}"/>
                </a:ext>
              </a:extLst>
            </p:cNvPr>
            <p:cNvCxnSpPr/>
            <p:nvPr userDrawn="1"/>
          </p:nvCxnSpPr>
          <p:spPr bwMode="invGray">
            <a:xfrm>
              <a:off x="0" y="357530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6D42779-D977-4405-A149-D8DE5B52134A}"/>
                </a:ext>
              </a:extLst>
            </p:cNvPr>
            <p:cNvCxnSpPr/>
            <p:nvPr userDrawn="1"/>
          </p:nvCxnSpPr>
          <p:spPr bwMode="invGray">
            <a:xfrm>
              <a:off x="0" y="450799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EE8A2F-6AD9-4AE7-B04B-7892891F84AC}"/>
                </a:ext>
              </a:extLst>
            </p:cNvPr>
            <p:cNvCxnSpPr/>
            <p:nvPr userDrawn="1"/>
          </p:nvCxnSpPr>
          <p:spPr bwMode="invGray">
            <a:xfrm>
              <a:off x="0" y="419709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B8F4A59A-16C3-4C3A-AB79-FE22721EA641}"/>
                </a:ext>
              </a:extLst>
            </p:cNvPr>
            <p:cNvCxnSpPr/>
            <p:nvPr userDrawn="1"/>
          </p:nvCxnSpPr>
          <p:spPr bwMode="invGray">
            <a:xfrm>
              <a:off x="0" y="512978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CA3A6CC-1A49-42F6-A318-99D9224BDC91}"/>
                </a:ext>
              </a:extLst>
            </p:cNvPr>
            <p:cNvCxnSpPr/>
            <p:nvPr userDrawn="1"/>
          </p:nvCxnSpPr>
          <p:spPr bwMode="invGray">
            <a:xfrm>
              <a:off x="0" y="481888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DC3484E-5EF8-49C4-B1F6-75C854D50C80}"/>
                </a:ext>
              </a:extLst>
            </p:cNvPr>
            <p:cNvCxnSpPr/>
            <p:nvPr userDrawn="1"/>
          </p:nvCxnSpPr>
          <p:spPr bwMode="invGray">
            <a:xfrm>
              <a:off x="0" y="5751576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3461A54-E77E-414D-B7E0-7364070D9566}"/>
                </a:ext>
              </a:extLst>
            </p:cNvPr>
            <p:cNvCxnSpPr/>
            <p:nvPr userDrawn="1"/>
          </p:nvCxnSpPr>
          <p:spPr bwMode="invGray">
            <a:xfrm>
              <a:off x="0" y="5440680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9C48517-171B-43FD-A41C-58C9B531BDB5}"/>
                </a:ext>
              </a:extLst>
            </p:cNvPr>
            <p:cNvCxnSpPr/>
            <p:nvPr userDrawn="1"/>
          </p:nvCxnSpPr>
          <p:spPr bwMode="invGray">
            <a:xfrm>
              <a:off x="0" y="6373368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F429932A-1238-48FC-B171-20A3AA531D40}"/>
                </a:ext>
              </a:extLst>
            </p:cNvPr>
            <p:cNvCxnSpPr/>
            <p:nvPr userDrawn="1"/>
          </p:nvCxnSpPr>
          <p:spPr bwMode="invGray">
            <a:xfrm>
              <a:off x="0" y="6062472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BED7651-AF04-41D4-9476-5A43476D85BB}"/>
                </a:ext>
              </a:extLst>
            </p:cNvPr>
            <p:cNvCxnSpPr/>
            <p:nvPr userDrawn="1"/>
          </p:nvCxnSpPr>
          <p:spPr bwMode="invGray">
            <a:xfrm>
              <a:off x="0" y="6684264"/>
              <a:ext cx="12188952" cy="0"/>
            </a:xfrm>
            <a:prstGeom prst="line">
              <a:avLst/>
            </a:prstGeom>
            <a:ln w="6350">
              <a:solidFill>
                <a:srgbClr val="19D3C5">
                  <a:alpha val="20000"/>
                </a:srgb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main body box">
              <a:extLst>
                <a:ext uri="{FF2B5EF4-FFF2-40B4-BE49-F238E27FC236}">
                  <a16:creationId xmlns:a16="http://schemas.microsoft.com/office/drawing/2014/main" id="{100DE417-9DB9-4840-8370-B716FFA27760}"/>
                </a:ext>
              </a:extLst>
            </p:cNvPr>
            <p:cNvSpPr/>
            <p:nvPr userDrawn="1"/>
          </p:nvSpPr>
          <p:spPr bwMode="invGray">
            <a:xfrm>
              <a:off x="554736" y="1709928"/>
              <a:ext cx="11082528" cy="4507992"/>
            </a:xfrm>
            <a:prstGeom prst="rect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  <p:txBody>
            <a:bodyPr vert="horz" wrap="square" lIns="68572" tIns="34286" rIns="68572" bIns="34286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23">
                <a:solidFill>
                  <a:schemeClr val="tx1"/>
                </a:solidFill>
                <a:latin typeface="+mn-lt"/>
              </a:endParaRPr>
            </a:p>
          </p:txBody>
        </p: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93A1E2B-8C80-482F-83BE-384344D09839}"/>
                </a:ext>
              </a:extLst>
            </p:cNvPr>
            <p:cNvCxnSpPr/>
            <p:nvPr userDrawn="1"/>
          </p:nvCxnSpPr>
          <p:spPr bwMode="invGray">
            <a:xfrm>
              <a:off x="554736" y="2177796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EAB22C5-0A46-4041-9158-6DC76EA2F350}"/>
                </a:ext>
              </a:extLst>
            </p:cNvPr>
            <p:cNvCxnSpPr/>
            <p:nvPr userDrawn="1"/>
          </p:nvCxnSpPr>
          <p:spPr bwMode="invGray">
            <a:xfrm>
              <a:off x="554736" y="1711453"/>
              <a:ext cx="11082528" cy="0"/>
            </a:xfrm>
            <a:prstGeom prst="line">
              <a:avLst/>
            </a:prstGeom>
            <a:noFill/>
            <a:ln w="12700">
              <a:solidFill>
                <a:srgbClr val="19D3C5">
                  <a:alpha val="50000"/>
                </a:srgbClr>
              </a:solidFill>
            </a:ln>
          </p:spPr>
        </p:cxnSp>
      </p:grpSp>
      <p:grpSp>
        <p:nvGrpSpPr>
          <p:cNvPr id="187" name="LegendBoxes" hidden="1">
            <a:extLst>
              <a:ext uri="{FF2B5EF4-FFF2-40B4-BE49-F238E27FC236}">
                <a16:creationId xmlns:a16="http://schemas.microsoft.com/office/drawing/2014/main" id="{5048A9C9-0655-49B2-A283-6A54678F321B}"/>
              </a:ext>
            </a:extLst>
          </p:cNvPr>
          <p:cNvGrpSpPr/>
          <p:nvPr userDrawn="1"/>
        </p:nvGrpSpPr>
        <p:grpSpPr>
          <a:xfrm>
            <a:off x="10728000" y="4323600"/>
            <a:ext cx="984864" cy="1717282"/>
            <a:chOff x="9585951" y="2980105"/>
            <a:chExt cx="984864" cy="1717282"/>
          </a:xfrm>
        </p:grpSpPr>
        <p:sp>
          <p:nvSpPr>
            <p:cNvPr id="188" name="RectangleLegend1">
              <a:extLst>
                <a:ext uri="{FF2B5EF4-FFF2-40B4-BE49-F238E27FC236}">
                  <a16:creationId xmlns:a16="http://schemas.microsoft.com/office/drawing/2014/main" id="{8F219674-AEDF-41A7-B3C3-07BD8D165776}"/>
                </a:ext>
              </a:extLst>
            </p:cNvPr>
            <p:cNvSpPr/>
            <p:nvPr/>
          </p:nvSpPr>
          <p:spPr>
            <a:xfrm>
              <a:off x="9585951" y="3001463"/>
              <a:ext cx="172729" cy="172729"/>
            </a:xfrm>
            <a:prstGeom prst="rect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err="1">
                <a:solidFill>
                  <a:schemeClr val="tx1"/>
                </a:solidFill>
              </a:endParaRPr>
            </a:p>
          </p:txBody>
        </p:sp>
        <p:sp>
          <p:nvSpPr>
            <p:cNvPr id="189" name="RectangleLegend2">
              <a:extLst>
                <a:ext uri="{FF2B5EF4-FFF2-40B4-BE49-F238E27FC236}">
                  <a16:creationId xmlns:a16="http://schemas.microsoft.com/office/drawing/2014/main" id="{76884974-3CCD-4F11-B109-02708F18B04E}"/>
                </a:ext>
              </a:extLst>
            </p:cNvPr>
            <p:cNvSpPr/>
            <p:nvPr/>
          </p:nvSpPr>
          <p:spPr>
            <a:xfrm>
              <a:off x="9585951" y="3380961"/>
              <a:ext cx="172729" cy="172729"/>
            </a:xfrm>
            <a:prstGeom prst="rect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err="1">
                <a:solidFill>
                  <a:schemeClr val="tx1"/>
                </a:solidFill>
              </a:endParaRPr>
            </a:p>
          </p:txBody>
        </p:sp>
        <p:sp>
          <p:nvSpPr>
            <p:cNvPr id="190" name="RectangleLegend3">
              <a:extLst>
                <a:ext uri="{FF2B5EF4-FFF2-40B4-BE49-F238E27FC236}">
                  <a16:creationId xmlns:a16="http://schemas.microsoft.com/office/drawing/2014/main" id="{D440B2EC-6FE5-4259-BA11-DC2E3B68E637}"/>
                </a:ext>
              </a:extLst>
            </p:cNvPr>
            <p:cNvSpPr/>
            <p:nvPr/>
          </p:nvSpPr>
          <p:spPr>
            <a:xfrm>
              <a:off x="9585951" y="3754557"/>
              <a:ext cx="172729" cy="172729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err="1">
                <a:solidFill>
                  <a:schemeClr val="tx1"/>
                </a:solidFill>
              </a:endParaRPr>
            </a:p>
          </p:txBody>
        </p:sp>
        <p:sp>
          <p:nvSpPr>
            <p:cNvPr id="191" name="RectangleLegend4">
              <a:extLst>
                <a:ext uri="{FF2B5EF4-FFF2-40B4-BE49-F238E27FC236}">
                  <a16:creationId xmlns:a16="http://schemas.microsoft.com/office/drawing/2014/main" id="{52FE9D34-332E-47CD-94B8-12A069181C03}"/>
                </a:ext>
              </a:extLst>
            </p:cNvPr>
            <p:cNvSpPr/>
            <p:nvPr/>
          </p:nvSpPr>
          <p:spPr>
            <a:xfrm>
              <a:off x="9585951" y="4128153"/>
              <a:ext cx="172729" cy="172729"/>
            </a:xfrm>
            <a:prstGeom prst="rect">
              <a:avLst/>
            </a:prstGeom>
            <a:solidFill>
              <a:schemeClr val="accent4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err="1">
                <a:solidFill>
                  <a:schemeClr val="tx1"/>
                </a:solidFill>
              </a:endParaRPr>
            </a:p>
          </p:txBody>
        </p:sp>
        <p:sp>
          <p:nvSpPr>
            <p:cNvPr id="192" name="RectangleLegend5">
              <a:extLst>
                <a:ext uri="{FF2B5EF4-FFF2-40B4-BE49-F238E27FC236}">
                  <a16:creationId xmlns:a16="http://schemas.microsoft.com/office/drawing/2014/main" id="{1D6EA8D9-42BE-4743-876B-1050D1436021}"/>
                </a:ext>
              </a:extLst>
            </p:cNvPr>
            <p:cNvSpPr/>
            <p:nvPr/>
          </p:nvSpPr>
          <p:spPr>
            <a:xfrm>
              <a:off x="9585951" y="4501749"/>
              <a:ext cx="172729" cy="172729"/>
            </a:xfrm>
            <a:prstGeom prst="rect">
              <a:avLst/>
            </a:prstGeom>
            <a:solidFill>
              <a:schemeClr val="accent5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err="1">
                <a:solidFill>
                  <a:schemeClr val="tx1"/>
                </a:solidFill>
              </a:endParaRPr>
            </a:p>
          </p:txBody>
        </p:sp>
        <p:sp>
          <p:nvSpPr>
            <p:cNvPr id="193" name="Legend1">
              <a:extLst>
                <a:ext uri="{FF2B5EF4-FFF2-40B4-BE49-F238E27FC236}">
                  <a16:creationId xmlns:a16="http://schemas.microsoft.com/office/drawing/2014/main" id="{50F3208A-D1A9-4DEE-B968-1381D0DE88E8}"/>
                </a:ext>
              </a:extLst>
            </p:cNvPr>
            <p:cNvSpPr txBox="1"/>
            <p:nvPr/>
          </p:nvSpPr>
          <p:spPr>
            <a:xfrm>
              <a:off x="9912097" y="2980105"/>
              <a:ext cx="658718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94" name="Legend2">
              <a:extLst>
                <a:ext uri="{FF2B5EF4-FFF2-40B4-BE49-F238E27FC236}">
                  <a16:creationId xmlns:a16="http://schemas.microsoft.com/office/drawing/2014/main" id="{69AC8C80-52E4-4497-A147-009E23FB42A5}"/>
                </a:ext>
              </a:extLst>
            </p:cNvPr>
            <p:cNvSpPr txBox="1"/>
            <p:nvPr/>
          </p:nvSpPr>
          <p:spPr>
            <a:xfrm>
              <a:off x="9912097" y="3359603"/>
              <a:ext cx="658718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95" name="Legend3">
              <a:extLst>
                <a:ext uri="{FF2B5EF4-FFF2-40B4-BE49-F238E27FC236}">
                  <a16:creationId xmlns:a16="http://schemas.microsoft.com/office/drawing/2014/main" id="{218BEB5C-C19E-451D-B538-56A492CF74C6}"/>
                </a:ext>
              </a:extLst>
            </p:cNvPr>
            <p:cNvSpPr txBox="1"/>
            <p:nvPr/>
          </p:nvSpPr>
          <p:spPr>
            <a:xfrm>
              <a:off x="9912097" y="3739101"/>
              <a:ext cx="658718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96" name="Legend4">
              <a:extLst>
                <a:ext uri="{FF2B5EF4-FFF2-40B4-BE49-F238E27FC236}">
                  <a16:creationId xmlns:a16="http://schemas.microsoft.com/office/drawing/2014/main" id="{B77C1590-32D9-4A52-8AF0-454D06E80BF2}"/>
                </a:ext>
              </a:extLst>
            </p:cNvPr>
            <p:cNvSpPr txBox="1"/>
            <p:nvPr/>
          </p:nvSpPr>
          <p:spPr>
            <a:xfrm>
              <a:off x="9912097" y="4110522"/>
              <a:ext cx="658718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97" name="Legend5">
              <a:extLst>
                <a:ext uri="{FF2B5EF4-FFF2-40B4-BE49-F238E27FC236}">
                  <a16:creationId xmlns:a16="http://schemas.microsoft.com/office/drawing/2014/main" id="{A40A9DB6-E1B2-47A6-8B66-4FCDC31DD600}"/>
                </a:ext>
              </a:extLst>
            </p:cNvPr>
            <p:cNvSpPr txBox="1"/>
            <p:nvPr/>
          </p:nvSpPr>
          <p:spPr>
            <a:xfrm>
              <a:off x="9912097" y="4481943"/>
              <a:ext cx="653111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</p:grpSp>
      <p:grpSp>
        <p:nvGrpSpPr>
          <p:cNvPr id="148" name="LegendMoons" hidden="1">
            <a:extLst>
              <a:ext uri="{FF2B5EF4-FFF2-40B4-BE49-F238E27FC236}">
                <a16:creationId xmlns:a16="http://schemas.microsoft.com/office/drawing/2014/main" id="{DDFB4BFF-188C-450D-B4D3-DF8BD2DB3D7F}"/>
              </a:ext>
            </a:extLst>
          </p:cNvPr>
          <p:cNvGrpSpPr/>
          <p:nvPr userDrawn="1"/>
        </p:nvGrpSpPr>
        <p:grpSpPr>
          <a:xfrm>
            <a:off x="10692000" y="1339200"/>
            <a:ext cx="1023616" cy="1731859"/>
            <a:chOff x="7723680" y="1702457"/>
            <a:chExt cx="1023616" cy="1731859"/>
          </a:xfrm>
        </p:grpSpPr>
        <p:sp>
          <p:nvSpPr>
            <p:cNvPr id="149" name="Legend1">
              <a:extLst>
                <a:ext uri="{FF2B5EF4-FFF2-40B4-BE49-F238E27FC236}">
                  <a16:creationId xmlns:a16="http://schemas.microsoft.com/office/drawing/2014/main" id="{66D8D147-F2B4-4250-9C41-767555E14320}"/>
                </a:ext>
              </a:extLst>
            </p:cNvPr>
            <p:cNvSpPr txBox="1"/>
            <p:nvPr/>
          </p:nvSpPr>
          <p:spPr>
            <a:xfrm>
              <a:off x="8076312" y="1709816"/>
              <a:ext cx="670984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50" name="Legend2">
              <a:extLst>
                <a:ext uri="{FF2B5EF4-FFF2-40B4-BE49-F238E27FC236}">
                  <a16:creationId xmlns:a16="http://schemas.microsoft.com/office/drawing/2014/main" id="{E9DCC6EC-92E6-47D0-B23D-94365AC17441}"/>
                </a:ext>
              </a:extLst>
            </p:cNvPr>
            <p:cNvSpPr txBox="1"/>
            <p:nvPr/>
          </p:nvSpPr>
          <p:spPr>
            <a:xfrm>
              <a:off x="8076312" y="2085275"/>
              <a:ext cx="670984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51" name="Legend3">
              <a:extLst>
                <a:ext uri="{FF2B5EF4-FFF2-40B4-BE49-F238E27FC236}">
                  <a16:creationId xmlns:a16="http://schemas.microsoft.com/office/drawing/2014/main" id="{8451F4C0-E484-44FD-B923-EE0B1E1D1274}"/>
                </a:ext>
              </a:extLst>
            </p:cNvPr>
            <p:cNvSpPr txBox="1"/>
            <p:nvPr/>
          </p:nvSpPr>
          <p:spPr>
            <a:xfrm>
              <a:off x="8076312" y="2460734"/>
              <a:ext cx="670984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52" name="Legend4">
              <a:extLst>
                <a:ext uri="{FF2B5EF4-FFF2-40B4-BE49-F238E27FC236}">
                  <a16:creationId xmlns:a16="http://schemas.microsoft.com/office/drawing/2014/main" id="{508A2D78-9A17-4FB2-A405-02E4BB25DD6C}"/>
                </a:ext>
              </a:extLst>
            </p:cNvPr>
            <p:cNvSpPr txBox="1"/>
            <p:nvPr/>
          </p:nvSpPr>
          <p:spPr>
            <a:xfrm>
              <a:off x="8076312" y="2836193"/>
              <a:ext cx="670984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53" name="Legend5">
              <a:extLst>
                <a:ext uri="{FF2B5EF4-FFF2-40B4-BE49-F238E27FC236}">
                  <a16:creationId xmlns:a16="http://schemas.microsoft.com/office/drawing/2014/main" id="{CF32E1C9-EF64-41BC-8B8E-B7FED880E653}"/>
                </a:ext>
              </a:extLst>
            </p:cNvPr>
            <p:cNvSpPr txBox="1"/>
            <p:nvPr/>
          </p:nvSpPr>
          <p:spPr>
            <a:xfrm>
              <a:off x="8076312" y="3211654"/>
              <a:ext cx="670984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grpSp>
          <p:nvGrpSpPr>
            <p:cNvPr id="154" name="MoonLegend1">
              <a:extLst>
                <a:ext uri="{FF2B5EF4-FFF2-40B4-BE49-F238E27FC236}">
                  <a16:creationId xmlns:a16="http://schemas.microsoft.com/office/drawing/2014/main" id="{496CCEDB-0BDA-47D9-9BA4-03BD59D6EEC2}"/>
                </a:ext>
              </a:extLst>
            </p:cNvPr>
            <p:cNvGrpSpPr>
              <a:grpSpLocks noChangeAspect="1"/>
            </p:cNvGrpSpPr>
            <p:nvPr>
              <p:custDataLst>
                <p:tags r:id="rId25"/>
              </p:custDataLst>
            </p:nvPr>
          </p:nvGrpSpPr>
          <p:grpSpPr>
            <a:xfrm>
              <a:off x="7723680" y="1702457"/>
              <a:ext cx="228600" cy="228600"/>
              <a:chOff x="762000" y="1270000"/>
              <a:chExt cx="254000" cy="254000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F21E8F0F-ACA9-405E-8484-3FE9B6124FFD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Arc 167" hidden="1">
                <a:extLst>
                  <a:ext uri="{FF2B5EF4-FFF2-40B4-BE49-F238E27FC236}">
                    <a16:creationId xmlns:a16="http://schemas.microsoft.com/office/drawing/2014/main" id="{315D8D40-04AC-475B-AFC0-F08E492D131D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5" name="MoonLegend2">
              <a:extLst>
                <a:ext uri="{FF2B5EF4-FFF2-40B4-BE49-F238E27FC236}">
                  <a16:creationId xmlns:a16="http://schemas.microsoft.com/office/drawing/2014/main" id="{BCF3BE62-91BA-488B-84C7-3FE20CFBDB9A}"/>
                </a:ext>
              </a:extLst>
            </p:cNvPr>
            <p:cNvGrpSpPr>
              <a:grpSpLocks noChangeAspect="1"/>
            </p:cNvGrpSpPr>
            <p:nvPr>
              <p:custDataLst>
                <p:tags r:id="rId26"/>
              </p:custDataLst>
            </p:nvPr>
          </p:nvGrpSpPr>
          <p:grpSpPr>
            <a:xfrm>
              <a:off x="7723680" y="2078270"/>
              <a:ext cx="228600" cy="228600"/>
              <a:chOff x="762000" y="1270000"/>
              <a:chExt cx="254000" cy="254000"/>
            </a:xfrm>
          </p:grpSpPr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D27FF75E-C9E0-4D28-8F47-85C2D2EE375F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Arc 165">
                <a:extLst>
                  <a:ext uri="{FF2B5EF4-FFF2-40B4-BE49-F238E27FC236}">
                    <a16:creationId xmlns:a16="http://schemas.microsoft.com/office/drawing/2014/main" id="{BDC4F596-0330-4D95-8A02-83794DACDB00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6" name="MoonLegend3">
              <a:extLst>
                <a:ext uri="{FF2B5EF4-FFF2-40B4-BE49-F238E27FC236}">
                  <a16:creationId xmlns:a16="http://schemas.microsoft.com/office/drawing/2014/main" id="{E4482EDB-85E9-4926-9441-26A85880E202}"/>
                </a:ext>
              </a:extLst>
            </p:cNvPr>
            <p:cNvGrpSpPr>
              <a:grpSpLocks noChangeAspect="1"/>
            </p:cNvGrpSpPr>
            <p:nvPr>
              <p:custDataLst>
                <p:tags r:id="rId27"/>
              </p:custDataLst>
            </p:nvPr>
          </p:nvGrpSpPr>
          <p:grpSpPr>
            <a:xfrm>
              <a:off x="7723680" y="2454085"/>
              <a:ext cx="228600" cy="228600"/>
              <a:chOff x="762000" y="1270000"/>
              <a:chExt cx="254000" cy="254000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6B270099-CB45-46A3-8BC6-ADF0FABD3567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Arc 163">
                <a:extLst>
                  <a:ext uri="{FF2B5EF4-FFF2-40B4-BE49-F238E27FC236}">
                    <a16:creationId xmlns:a16="http://schemas.microsoft.com/office/drawing/2014/main" id="{4D910DDA-12F5-450E-85C1-CD98B4A9EE80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7" name="MoonLegend4">
              <a:extLst>
                <a:ext uri="{FF2B5EF4-FFF2-40B4-BE49-F238E27FC236}">
                  <a16:creationId xmlns:a16="http://schemas.microsoft.com/office/drawing/2014/main" id="{2606D4D9-DA1B-4BEB-8CC9-41FDA33CC5A0}"/>
                </a:ext>
              </a:extLst>
            </p:cNvPr>
            <p:cNvGrpSpPr>
              <a:grpSpLocks noChangeAspect="1"/>
            </p:cNvGrpSpPr>
            <p:nvPr>
              <p:custDataLst>
                <p:tags r:id="rId28"/>
              </p:custDataLst>
            </p:nvPr>
          </p:nvGrpSpPr>
          <p:grpSpPr>
            <a:xfrm>
              <a:off x="7723680" y="2829900"/>
              <a:ext cx="228600" cy="228600"/>
              <a:chOff x="762000" y="1270000"/>
              <a:chExt cx="254000" cy="254000"/>
            </a:xfrm>
          </p:grpSpPr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81477097-8655-4968-A993-EA579ADDDBCF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Arc 161">
                <a:extLst>
                  <a:ext uri="{FF2B5EF4-FFF2-40B4-BE49-F238E27FC236}">
                    <a16:creationId xmlns:a16="http://schemas.microsoft.com/office/drawing/2014/main" id="{EAFFF099-23A4-4400-9308-28EB2E760A74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MoonLegend5">
              <a:extLst>
                <a:ext uri="{FF2B5EF4-FFF2-40B4-BE49-F238E27FC236}">
                  <a16:creationId xmlns:a16="http://schemas.microsoft.com/office/drawing/2014/main" id="{157F392C-3A22-465F-B4F0-A7E9FD7A01A1}"/>
                </a:ext>
              </a:extLst>
            </p:cNvPr>
            <p:cNvGrpSpPr>
              <a:grpSpLocks noChangeAspect="1"/>
            </p:cNvGrpSpPr>
            <p:nvPr>
              <p:custDataLst>
                <p:tags r:id="rId29"/>
              </p:custDataLst>
            </p:nvPr>
          </p:nvGrpSpPr>
          <p:grpSpPr>
            <a:xfrm>
              <a:off x="7723680" y="3205716"/>
              <a:ext cx="228600" cy="228600"/>
              <a:chOff x="762000" y="1270000"/>
              <a:chExt cx="254000" cy="254000"/>
            </a:xfrm>
          </p:grpSpPr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BE9440E9-0BAB-4509-A556-8A80E9683FAB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ellipse">
                <a:avLst/>
              </a:prstGeom>
              <a:solidFill>
                <a:srgbClr val="D0D0D0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Arc 159">
                <a:extLst>
                  <a:ext uri="{FF2B5EF4-FFF2-40B4-BE49-F238E27FC236}">
                    <a16:creationId xmlns:a16="http://schemas.microsoft.com/office/drawing/2014/main" id="{CA6DB424-2E98-4F1D-87A4-EE09FA805687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762000" y="1270000"/>
                <a:ext cx="254000" cy="25400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1"/>
              </a:solidFill>
              <a:ln w="9525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0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9" name="Sticker" hidden="1">
            <a:extLst>
              <a:ext uri="{FF2B5EF4-FFF2-40B4-BE49-F238E27FC236}">
                <a16:creationId xmlns:a16="http://schemas.microsoft.com/office/drawing/2014/main" id="{2FA9271D-5EE0-4D66-9FDF-E4D1535949E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558192" y="1289273"/>
            <a:ext cx="429605" cy="156997"/>
            <a:chOff x="8456447" y="272180"/>
            <a:chExt cx="322188" cy="156966"/>
          </a:xfrm>
        </p:grpSpPr>
        <p:sp>
          <p:nvSpPr>
            <p:cNvPr id="170" name="StickerRectangle">
              <a:extLst>
                <a:ext uri="{FF2B5EF4-FFF2-40B4-BE49-F238E27FC236}">
                  <a16:creationId xmlns:a16="http://schemas.microsoft.com/office/drawing/2014/main" id="{27342EFB-A6AF-4379-A9C9-4F8DD97D160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56447" y="272180"/>
              <a:ext cx="322188" cy="156966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18288" anchor="t" anchorCtr="0">
              <a:spAutoFit/>
            </a:bodyPr>
            <a:lstStyle/>
            <a:p>
              <a:pPr algn="l" defTabSz="1193860">
                <a:buClr>
                  <a:schemeClr val="tx2"/>
                </a:buClr>
              </a:pPr>
              <a:r>
                <a:rPr lang="en-US" sz="900" b="1" spc="50" dirty="0">
                  <a:ln w="3175">
                    <a:noFill/>
                  </a:ln>
                  <a:solidFill>
                    <a:schemeClr val="tx1"/>
                  </a:solidFill>
                </a:rPr>
                <a:t>Sticker</a:t>
              </a:r>
              <a:endParaRPr lang="en-US" sz="800" baseline="0" dirty="0">
                <a:solidFill>
                  <a:schemeClr val="tx1"/>
                </a:solidFill>
                <a:latin typeface="+mn-lt"/>
                <a:ea typeface="+mn-ea"/>
              </a:endParaRPr>
            </a:p>
          </p:txBody>
        </p:sp>
        <p:cxnSp>
          <p:nvCxnSpPr>
            <p:cNvPr id="171" name="StickerUnderline">
              <a:extLst>
                <a:ext uri="{FF2B5EF4-FFF2-40B4-BE49-F238E27FC236}">
                  <a16:creationId xmlns:a16="http://schemas.microsoft.com/office/drawing/2014/main" id="{AC518518-EC41-445B-B558-9DBD24A778EA}"/>
                </a:ext>
              </a:extLst>
            </p:cNvPr>
            <p:cNvCxnSpPr>
              <a:cxnSpLocks noChangeShapeType="1"/>
              <a:stCxn id="170" idx="4"/>
              <a:endCxn id="170" idx="6"/>
            </p:cNvCxnSpPr>
            <p:nvPr/>
          </p:nvCxnSpPr>
          <p:spPr bwMode="gray">
            <a:xfrm>
              <a:off x="8456447" y="429146"/>
              <a:ext cx="322188" cy="0"/>
            </a:xfrm>
            <a:prstGeom prst="straightConnector1">
              <a:avLst/>
            </a:prstGeom>
            <a:noFill/>
            <a:ln w="4191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79" name="LegendLines" hidden="1">
            <a:extLst>
              <a:ext uri="{FF2B5EF4-FFF2-40B4-BE49-F238E27FC236}">
                <a16:creationId xmlns:a16="http://schemas.microsoft.com/office/drawing/2014/main" id="{BA3F11B7-574B-46B5-AA05-051B7C0195CA}"/>
              </a:ext>
            </a:extLst>
          </p:cNvPr>
          <p:cNvGrpSpPr/>
          <p:nvPr userDrawn="1"/>
        </p:nvGrpSpPr>
        <p:grpSpPr>
          <a:xfrm>
            <a:off x="10440000" y="3243600"/>
            <a:ext cx="1269335" cy="958286"/>
            <a:chOff x="4372690" y="3739101"/>
            <a:chExt cx="1269335" cy="958286"/>
          </a:xfrm>
        </p:grpSpPr>
        <p:sp>
          <p:nvSpPr>
            <p:cNvPr id="180" name="Legend1">
              <a:extLst>
                <a:ext uri="{FF2B5EF4-FFF2-40B4-BE49-F238E27FC236}">
                  <a16:creationId xmlns:a16="http://schemas.microsoft.com/office/drawing/2014/main" id="{A89F3277-B9B0-4605-94B5-1A0F3CF3FD94}"/>
                </a:ext>
              </a:extLst>
            </p:cNvPr>
            <p:cNvSpPr txBox="1"/>
            <p:nvPr/>
          </p:nvSpPr>
          <p:spPr>
            <a:xfrm>
              <a:off x="4988914" y="3739101"/>
              <a:ext cx="653111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81" name="Legend2">
              <a:extLst>
                <a:ext uri="{FF2B5EF4-FFF2-40B4-BE49-F238E27FC236}">
                  <a16:creationId xmlns:a16="http://schemas.microsoft.com/office/drawing/2014/main" id="{728FD0F6-6F17-4DBC-A433-275600325C11}"/>
                </a:ext>
              </a:extLst>
            </p:cNvPr>
            <p:cNvSpPr txBox="1"/>
            <p:nvPr/>
          </p:nvSpPr>
          <p:spPr>
            <a:xfrm>
              <a:off x="4988914" y="4110522"/>
              <a:ext cx="653111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82" name="Legend3">
              <a:extLst>
                <a:ext uri="{FF2B5EF4-FFF2-40B4-BE49-F238E27FC236}">
                  <a16:creationId xmlns:a16="http://schemas.microsoft.com/office/drawing/2014/main" id="{824D0AAE-0E8B-4539-A5E0-724A7C2C5FB7}"/>
                </a:ext>
              </a:extLst>
            </p:cNvPr>
            <p:cNvSpPr txBox="1"/>
            <p:nvPr/>
          </p:nvSpPr>
          <p:spPr>
            <a:xfrm>
              <a:off x="4988914" y="4481943"/>
              <a:ext cx="653111" cy="215444"/>
            </a:xfrm>
            <a:prstGeom prst="rect">
              <a:avLst/>
            </a:prstGeom>
            <a:noFill/>
            <a:ln>
              <a:noFill/>
              <a:miter lim="800000"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400" dirty="0"/>
                <a:t>Legend</a:t>
              </a:r>
            </a:p>
          </p:txBody>
        </p:sp>
        <p:sp>
          <p:nvSpPr>
            <p:cNvPr id="183" name="LineLegend3">
              <a:extLst>
                <a:ext uri="{FF2B5EF4-FFF2-40B4-BE49-F238E27FC236}">
                  <a16:creationId xmlns:a16="http://schemas.microsoft.com/office/drawing/2014/main" id="{15B966CE-74A4-42D7-84D1-50EE1BD807B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58811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184" name="LineLegend2">
              <a:extLst>
                <a:ext uri="{FF2B5EF4-FFF2-40B4-BE49-F238E27FC236}">
                  <a16:creationId xmlns:a16="http://schemas.microsoft.com/office/drawing/2014/main" id="{4AD11E2E-205C-4B89-BD31-DA18921C338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4214754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  <p:sp>
          <p:nvSpPr>
            <p:cNvPr id="185" name="LineLegend1">
              <a:extLst>
                <a:ext uri="{FF2B5EF4-FFF2-40B4-BE49-F238E27FC236}">
                  <a16:creationId xmlns:a16="http://schemas.microsoft.com/office/drawing/2014/main" id="{393D5D55-EAFF-4EBE-B2CF-AF057C324E68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372690" y="3846823"/>
              <a:ext cx="457200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baseline="0" dirty="0"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4860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</p:sldLayoutIdLst>
  <p:txStyles>
    <p:titleStyle>
      <a:lvl1pPr algn="l" defTabSz="914400" rtl="0" eaLnBrk="1" latinLnBrk="0" hangingPunct="1">
        <a:lnSpc>
          <a:spcPct val="93000"/>
        </a:lnSpc>
        <a:spcBef>
          <a:spcPct val="0"/>
        </a:spcBef>
        <a:buNone/>
        <a:defRPr sz="2500" b="1" kern="1200" spc="0" baseline="0">
          <a:ln w="6350" cap="flat">
            <a:noFill/>
            <a:miter lim="800000"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Segoe UI" panose="020B0502040204020203" pitchFamily="34" charset="0"/>
        <a:buChar char="​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228600" indent="-225425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Wingdings" panose="05000000000000000000" pitchFamily="2" charset="2"/>
        <a:buChar char="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15938" indent="-28733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—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742950" indent="-182563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914400" indent="-136525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›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37.xml"/><Relationship Id="rId7" Type="http://schemas.openxmlformats.org/officeDocument/2006/relationships/slideLayout" Target="../slideLayouts/slideLayout16.xml"/><Relationship Id="rId2" Type="http://schemas.openxmlformats.org/officeDocument/2006/relationships/tags" Target="../tags/tag436.xml"/><Relationship Id="rId1" Type="http://schemas.openxmlformats.org/officeDocument/2006/relationships/tags" Target="../tags/tag435.xml"/><Relationship Id="rId6" Type="http://schemas.openxmlformats.org/officeDocument/2006/relationships/tags" Target="../tags/tag440.xml"/><Relationship Id="rId11" Type="http://schemas.openxmlformats.org/officeDocument/2006/relationships/image" Target="../media/image11.jpeg"/><Relationship Id="rId5" Type="http://schemas.openxmlformats.org/officeDocument/2006/relationships/tags" Target="../tags/tag439.xml"/><Relationship Id="rId10" Type="http://schemas.openxmlformats.org/officeDocument/2006/relationships/image" Target="../media/image2.emf"/><Relationship Id="rId4" Type="http://schemas.openxmlformats.org/officeDocument/2006/relationships/tags" Target="../tags/tag438.xml"/><Relationship Id="rId9" Type="http://schemas.openxmlformats.org/officeDocument/2006/relationships/oleObject" Target="../embeddings/oleObject48.bin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453.xml"/><Relationship Id="rId18" Type="http://schemas.openxmlformats.org/officeDocument/2006/relationships/tags" Target="../tags/tag458.xml"/><Relationship Id="rId26" Type="http://schemas.openxmlformats.org/officeDocument/2006/relationships/tags" Target="../tags/tag466.xml"/><Relationship Id="rId3" Type="http://schemas.openxmlformats.org/officeDocument/2006/relationships/tags" Target="../tags/tag443.xml"/><Relationship Id="rId21" Type="http://schemas.openxmlformats.org/officeDocument/2006/relationships/tags" Target="../tags/tag461.xml"/><Relationship Id="rId34" Type="http://schemas.openxmlformats.org/officeDocument/2006/relationships/image" Target="../media/image9.emf"/><Relationship Id="rId7" Type="http://schemas.openxmlformats.org/officeDocument/2006/relationships/tags" Target="../tags/tag447.xml"/><Relationship Id="rId12" Type="http://schemas.openxmlformats.org/officeDocument/2006/relationships/tags" Target="../tags/tag452.xml"/><Relationship Id="rId17" Type="http://schemas.openxmlformats.org/officeDocument/2006/relationships/tags" Target="../tags/tag457.xml"/><Relationship Id="rId25" Type="http://schemas.openxmlformats.org/officeDocument/2006/relationships/tags" Target="../tags/tag465.xml"/><Relationship Id="rId33" Type="http://schemas.openxmlformats.org/officeDocument/2006/relationships/oleObject" Target="../embeddings/oleObject49.bin"/><Relationship Id="rId2" Type="http://schemas.openxmlformats.org/officeDocument/2006/relationships/tags" Target="../tags/tag442.xml"/><Relationship Id="rId16" Type="http://schemas.openxmlformats.org/officeDocument/2006/relationships/tags" Target="../tags/tag456.xml"/><Relationship Id="rId20" Type="http://schemas.openxmlformats.org/officeDocument/2006/relationships/tags" Target="../tags/tag460.xml"/><Relationship Id="rId29" Type="http://schemas.openxmlformats.org/officeDocument/2006/relationships/tags" Target="../tags/tag469.xml"/><Relationship Id="rId1" Type="http://schemas.openxmlformats.org/officeDocument/2006/relationships/tags" Target="../tags/tag441.xml"/><Relationship Id="rId6" Type="http://schemas.openxmlformats.org/officeDocument/2006/relationships/tags" Target="../tags/tag446.xml"/><Relationship Id="rId11" Type="http://schemas.openxmlformats.org/officeDocument/2006/relationships/tags" Target="../tags/tag451.xml"/><Relationship Id="rId24" Type="http://schemas.openxmlformats.org/officeDocument/2006/relationships/tags" Target="../tags/tag464.xml"/><Relationship Id="rId32" Type="http://schemas.openxmlformats.org/officeDocument/2006/relationships/notesSlide" Target="../notesSlides/notesSlide2.xml"/><Relationship Id="rId5" Type="http://schemas.openxmlformats.org/officeDocument/2006/relationships/tags" Target="../tags/tag445.xml"/><Relationship Id="rId15" Type="http://schemas.openxmlformats.org/officeDocument/2006/relationships/tags" Target="../tags/tag455.xml"/><Relationship Id="rId23" Type="http://schemas.openxmlformats.org/officeDocument/2006/relationships/tags" Target="../tags/tag463.xml"/><Relationship Id="rId28" Type="http://schemas.openxmlformats.org/officeDocument/2006/relationships/tags" Target="../tags/tag468.xml"/><Relationship Id="rId10" Type="http://schemas.openxmlformats.org/officeDocument/2006/relationships/tags" Target="../tags/tag450.xml"/><Relationship Id="rId19" Type="http://schemas.openxmlformats.org/officeDocument/2006/relationships/tags" Target="../tags/tag459.xml"/><Relationship Id="rId31" Type="http://schemas.openxmlformats.org/officeDocument/2006/relationships/slideLayout" Target="../slideLayouts/slideLayout17.xml"/><Relationship Id="rId4" Type="http://schemas.openxmlformats.org/officeDocument/2006/relationships/tags" Target="../tags/tag444.xml"/><Relationship Id="rId9" Type="http://schemas.openxmlformats.org/officeDocument/2006/relationships/tags" Target="../tags/tag449.xml"/><Relationship Id="rId14" Type="http://schemas.openxmlformats.org/officeDocument/2006/relationships/tags" Target="../tags/tag454.xml"/><Relationship Id="rId22" Type="http://schemas.openxmlformats.org/officeDocument/2006/relationships/tags" Target="../tags/tag462.xml"/><Relationship Id="rId27" Type="http://schemas.openxmlformats.org/officeDocument/2006/relationships/tags" Target="../tags/tag467.xml"/><Relationship Id="rId30" Type="http://schemas.openxmlformats.org/officeDocument/2006/relationships/tags" Target="../tags/tag470.xml"/><Relationship Id="rId35" Type="http://schemas.openxmlformats.org/officeDocument/2006/relationships/image" Target="../media/image12.jpeg"/><Relationship Id="rId8" Type="http://schemas.openxmlformats.org/officeDocument/2006/relationships/tags" Target="../tags/tag44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tags" Target="../tags/tag473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15.png"/><Relationship Id="rId2" Type="http://schemas.openxmlformats.org/officeDocument/2006/relationships/tags" Target="../tags/tag472.xml"/><Relationship Id="rId1" Type="http://schemas.openxmlformats.org/officeDocument/2006/relationships/tags" Target="../tags/tag471.xml"/><Relationship Id="rId6" Type="http://schemas.openxmlformats.org/officeDocument/2006/relationships/tags" Target="../tags/tag476.xml"/><Relationship Id="rId11" Type="http://schemas.openxmlformats.org/officeDocument/2006/relationships/image" Target="../media/image14.svg"/><Relationship Id="rId5" Type="http://schemas.openxmlformats.org/officeDocument/2006/relationships/tags" Target="../tags/tag475.xml"/><Relationship Id="rId10" Type="http://schemas.openxmlformats.org/officeDocument/2006/relationships/image" Target="../media/image13.png"/><Relationship Id="rId4" Type="http://schemas.openxmlformats.org/officeDocument/2006/relationships/tags" Target="../tags/tag474.xml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tags" Target="../tags/tag479.xml"/><Relationship Id="rId7" Type="http://schemas.openxmlformats.org/officeDocument/2006/relationships/oleObject" Target="../embeddings/oleObject51.bin"/><Relationship Id="rId12" Type="http://schemas.openxmlformats.org/officeDocument/2006/relationships/image" Target="../media/image19.png"/><Relationship Id="rId2" Type="http://schemas.openxmlformats.org/officeDocument/2006/relationships/tags" Target="../tags/tag478.xml"/><Relationship Id="rId1" Type="http://schemas.openxmlformats.org/officeDocument/2006/relationships/tags" Target="../tags/tag477.xml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18.svg"/><Relationship Id="rId5" Type="http://schemas.openxmlformats.org/officeDocument/2006/relationships/slideLayout" Target="../slideLayouts/slideLayout23.xml"/><Relationship Id="rId10" Type="http://schemas.openxmlformats.org/officeDocument/2006/relationships/image" Target="../media/image17.png"/><Relationship Id="rId4" Type="http://schemas.openxmlformats.org/officeDocument/2006/relationships/tags" Target="../tags/tag480.xml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13" Type="http://schemas.openxmlformats.org/officeDocument/2006/relationships/image" Target="../media/image22.svg"/><Relationship Id="rId18" Type="http://schemas.openxmlformats.org/officeDocument/2006/relationships/image" Target="../media/image27.png"/><Relationship Id="rId3" Type="http://schemas.openxmlformats.org/officeDocument/2006/relationships/tags" Target="../tags/tag483.xml"/><Relationship Id="rId7" Type="http://schemas.openxmlformats.org/officeDocument/2006/relationships/notesSlide" Target="../notesSlides/notesSlide4.xml"/><Relationship Id="rId12" Type="http://schemas.openxmlformats.org/officeDocument/2006/relationships/image" Target="../media/image21.png"/><Relationship Id="rId17" Type="http://schemas.openxmlformats.org/officeDocument/2006/relationships/image" Target="../media/image26.svg"/><Relationship Id="rId2" Type="http://schemas.openxmlformats.org/officeDocument/2006/relationships/tags" Target="../tags/tag482.xml"/><Relationship Id="rId16" Type="http://schemas.openxmlformats.org/officeDocument/2006/relationships/image" Target="../media/image25.png"/><Relationship Id="rId1" Type="http://schemas.openxmlformats.org/officeDocument/2006/relationships/tags" Target="../tags/tag481.xml"/><Relationship Id="rId6" Type="http://schemas.openxmlformats.org/officeDocument/2006/relationships/slideLayout" Target="../slideLayouts/slideLayout23.xml"/><Relationship Id="rId11" Type="http://schemas.microsoft.com/office/2007/relationships/hdphoto" Target="../media/hdphoto1.wdp"/><Relationship Id="rId5" Type="http://schemas.openxmlformats.org/officeDocument/2006/relationships/tags" Target="../tags/tag485.xml"/><Relationship Id="rId15" Type="http://schemas.openxmlformats.org/officeDocument/2006/relationships/image" Target="../media/image24.svg"/><Relationship Id="rId10" Type="http://schemas.openxmlformats.org/officeDocument/2006/relationships/image" Target="../media/image20.png"/><Relationship Id="rId19" Type="http://schemas.openxmlformats.org/officeDocument/2006/relationships/image" Target="../media/image28.svg"/><Relationship Id="rId4" Type="http://schemas.openxmlformats.org/officeDocument/2006/relationships/tags" Target="../tags/tag484.xml"/><Relationship Id="rId9" Type="http://schemas.openxmlformats.org/officeDocument/2006/relationships/image" Target="../media/image9.emf"/><Relationship Id="rId1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microsoft.com/office/2007/relationships/hdphoto" Target="../media/hdphoto5.wdp"/><Relationship Id="rId3" Type="http://schemas.openxmlformats.org/officeDocument/2006/relationships/slideLayout" Target="../slideLayouts/slideLayout17.xml"/><Relationship Id="rId7" Type="http://schemas.microsoft.com/office/2007/relationships/hdphoto" Target="../media/hdphoto2.wdp"/><Relationship Id="rId12" Type="http://schemas.openxmlformats.org/officeDocument/2006/relationships/image" Target="../media/image32.png"/><Relationship Id="rId2" Type="http://schemas.openxmlformats.org/officeDocument/2006/relationships/tags" Target="../tags/tag487.xml"/><Relationship Id="rId1" Type="http://schemas.openxmlformats.org/officeDocument/2006/relationships/tags" Target="../tags/tag486.xml"/><Relationship Id="rId6" Type="http://schemas.openxmlformats.org/officeDocument/2006/relationships/image" Target="../media/image29.png"/><Relationship Id="rId11" Type="http://schemas.microsoft.com/office/2007/relationships/hdphoto" Target="../media/hdphoto4.wdp"/><Relationship Id="rId5" Type="http://schemas.openxmlformats.org/officeDocument/2006/relationships/image" Target="../media/image9.emf"/><Relationship Id="rId10" Type="http://schemas.openxmlformats.org/officeDocument/2006/relationships/image" Target="../media/image31.png"/><Relationship Id="rId4" Type="http://schemas.openxmlformats.org/officeDocument/2006/relationships/oleObject" Target="../embeddings/oleObject53.bin"/><Relationship Id="rId9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500.xml"/><Relationship Id="rId18" Type="http://schemas.openxmlformats.org/officeDocument/2006/relationships/tags" Target="../tags/tag505.xml"/><Relationship Id="rId26" Type="http://schemas.openxmlformats.org/officeDocument/2006/relationships/tags" Target="../tags/tag513.xml"/><Relationship Id="rId3" Type="http://schemas.openxmlformats.org/officeDocument/2006/relationships/tags" Target="../tags/tag490.xml"/><Relationship Id="rId21" Type="http://schemas.openxmlformats.org/officeDocument/2006/relationships/tags" Target="../tags/tag508.xml"/><Relationship Id="rId34" Type="http://schemas.openxmlformats.org/officeDocument/2006/relationships/oleObject" Target="../embeddings/oleObject54.bin"/><Relationship Id="rId7" Type="http://schemas.openxmlformats.org/officeDocument/2006/relationships/tags" Target="../tags/tag494.xml"/><Relationship Id="rId12" Type="http://schemas.openxmlformats.org/officeDocument/2006/relationships/tags" Target="../tags/tag499.xml"/><Relationship Id="rId17" Type="http://schemas.openxmlformats.org/officeDocument/2006/relationships/tags" Target="../tags/tag504.xml"/><Relationship Id="rId25" Type="http://schemas.openxmlformats.org/officeDocument/2006/relationships/tags" Target="../tags/tag512.xml"/><Relationship Id="rId33" Type="http://schemas.openxmlformats.org/officeDocument/2006/relationships/notesSlide" Target="../notesSlides/notesSlide5.xml"/><Relationship Id="rId2" Type="http://schemas.openxmlformats.org/officeDocument/2006/relationships/tags" Target="../tags/tag489.xml"/><Relationship Id="rId16" Type="http://schemas.openxmlformats.org/officeDocument/2006/relationships/tags" Target="../tags/tag503.xml"/><Relationship Id="rId20" Type="http://schemas.openxmlformats.org/officeDocument/2006/relationships/tags" Target="../tags/tag507.xml"/><Relationship Id="rId29" Type="http://schemas.openxmlformats.org/officeDocument/2006/relationships/tags" Target="../tags/tag516.xml"/><Relationship Id="rId1" Type="http://schemas.openxmlformats.org/officeDocument/2006/relationships/tags" Target="../tags/tag488.xml"/><Relationship Id="rId6" Type="http://schemas.openxmlformats.org/officeDocument/2006/relationships/tags" Target="../tags/tag493.xml"/><Relationship Id="rId11" Type="http://schemas.openxmlformats.org/officeDocument/2006/relationships/tags" Target="../tags/tag498.xml"/><Relationship Id="rId24" Type="http://schemas.openxmlformats.org/officeDocument/2006/relationships/tags" Target="../tags/tag511.xml"/><Relationship Id="rId32" Type="http://schemas.openxmlformats.org/officeDocument/2006/relationships/slideLayout" Target="../slideLayouts/slideLayout17.xml"/><Relationship Id="rId5" Type="http://schemas.openxmlformats.org/officeDocument/2006/relationships/tags" Target="../tags/tag492.xml"/><Relationship Id="rId15" Type="http://schemas.openxmlformats.org/officeDocument/2006/relationships/tags" Target="../tags/tag502.xml"/><Relationship Id="rId23" Type="http://schemas.openxmlformats.org/officeDocument/2006/relationships/tags" Target="../tags/tag510.xml"/><Relationship Id="rId28" Type="http://schemas.openxmlformats.org/officeDocument/2006/relationships/tags" Target="../tags/tag515.xml"/><Relationship Id="rId10" Type="http://schemas.openxmlformats.org/officeDocument/2006/relationships/tags" Target="../tags/tag497.xml"/><Relationship Id="rId19" Type="http://schemas.openxmlformats.org/officeDocument/2006/relationships/tags" Target="../tags/tag506.xml"/><Relationship Id="rId31" Type="http://schemas.openxmlformats.org/officeDocument/2006/relationships/tags" Target="../tags/tag518.xml"/><Relationship Id="rId4" Type="http://schemas.openxmlformats.org/officeDocument/2006/relationships/tags" Target="../tags/tag491.xml"/><Relationship Id="rId9" Type="http://schemas.openxmlformats.org/officeDocument/2006/relationships/tags" Target="../tags/tag496.xml"/><Relationship Id="rId14" Type="http://schemas.openxmlformats.org/officeDocument/2006/relationships/tags" Target="../tags/tag501.xml"/><Relationship Id="rId22" Type="http://schemas.openxmlformats.org/officeDocument/2006/relationships/tags" Target="../tags/tag509.xml"/><Relationship Id="rId27" Type="http://schemas.openxmlformats.org/officeDocument/2006/relationships/tags" Target="../tags/tag514.xml"/><Relationship Id="rId30" Type="http://schemas.openxmlformats.org/officeDocument/2006/relationships/tags" Target="../tags/tag517.xml"/><Relationship Id="rId35" Type="http://schemas.openxmlformats.org/officeDocument/2006/relationships/image" Target="../media/image9.emf"/><Relationship Id="rId8" Type="http://schemas.openxmlformats.org/officeDocument/2006/relationships/tags" Target="../tags/tag495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531.xml"/><Relationship Id="rId18" Type="http://schemas.openxmlformats.org/officeDocument/2006/relationships/tags" Target="../tags/tag536.xml"/><Relationship Id="rId26" Type="http://schemas.openxmlformats.org/officeDocument/2006/relationships/tags" Target="../tags/tag544.xml"/><Relationship Id="rId39" Type="http://schemas.openxmlformats.org/officeDocument/2006/relationships/oleObject" Target="../embeddings/oleObject55.bin"/><Relationship Id="rId21" Type="http://schemas.openxmlformats.org/officeDocument/2006/relationships/tags" Target="../tags/tag539.xml"/><Relationship Id="rId34" Type="http://schemas.openxmlformats.org/officeDocument/2006/relationships/tags" Target="../tags/tag552.xml"/><Relationship Id="rId7" Type="http://schemas.openxmlformats.org/officeDocument/2006/relationships/tags" Target="../tags/tag525.xml"/><Relationship Id="rId12" Type="http://schemas.openxmlformats.org/officeDocument/2006/relationships/tags" Target="../tags/tag530.xml"/><Relationship Id="rId17" Type="http://schemas.openxmlformats.org/officeDocument/2006/relationships/tags" Target="../tags/tag535.xml"/><Relationship Id="rId25" Type="http://schemas.openxmlformats.org/officeDocument/2006/relationships/tags" Target="../tags/tag543.xml"/><Relationship Id="rId33" Type="http://schemas.openxmlformats.org/officeDocument/2006/relationships/tags" Target="../tags/tag551.xml"/><Relationship Id="rId38" Type="http://schemas.openxmlformats.org/officeDocument/2006/relationships/notesSlide" Target="../notesSlides/notesSlide6.xml"/><Relationship Id="rId2" Type="http://schemas.openxmlformats.org/officeDocument/2006/relationships/tags" Target="../tags/tag520.xml"/><Relationship Id="rId16" Type="http://schemas.openxmlformats.org/officeDocument/2006/relationships/tags" Target="../tags/tag534.xml"/><Relationship Id="rId20" Type="http://schemas.openxmlformats.org/officeDocument/2006/relationships/tags" Target="../tags/tag538.xml"/><Relationship Id="rId29" Type="http://schemas.openxmlformats.org/officeDocument/2006/relationships/tags" Target="../tags/tag547.xml"/><Relationship Id="rId1" Type="http://schemas.openxmlformats.org/officeDocument/2006/relationships/tags" Target="../tags/tag519.xml"/><Relationship Id="rId6" Type="http://schemas.openxmlformats.org/officeDocument/2006/relationships/tags" Target="../tags/tag524.xml"/><Relationship Id="rId11" Type="http://schemas.openxmlformats.org/officeDocument/2006/relationships/tags" Target="../tags/tag529.xml"/><Relationship Id="rId24" Type="http://schemas.openxmlformats.org/officeDocument/2006/relationships/tags" Target="../tags/tag542.xml"/><Relationship Id="rId32" Type="http://schemas.openxmlformats.org/officeDocument/2006/relationships/tags" Target="../tags/tag550.xml"/><Relationship Id="rId37" Type="http://schemas.openxmlformats.org/officeDocument/2006/relationships/slideLayout" Target="../slideLayouts/slideLayout17.xml"/><Relationship Id="rId40" Type="http://schemas.openxmlformats.org/officeDocument/2006/relationships/image" Target="../media/image9.emf"/><Relationship Id="rId5" Type="http://schemas.openxmlformats.org/officeDocument/2006/relationships/tags" Target="../tags/tag523.xml"/><Relationship Id="rId15" Type="http://schemas.openxmlformats.org/officeDocument/2006/relationships/tags" Target="../tags/tag533.xml"/><Relationship Id="rId23" Type="http://schemas.openxmlformats.org/officeDocument/2006/relationships/tags" Target="../tags/tag541.xml"/><Relationship Id="rId28" Type="http://schemas.openxmlformats.org/officeDocument/2006/relationships/tags" Target="../tags/tag546.xml"/><Relationship Id="rId36" Type="http://schemas.openxmlformats.org/officeDocument/2006/relationships/tags" Target="../tags/tag554.xml"/><Relationship Id="rId10" Type="http://schemas.openxmlformats.org/officeDocument/2006/relationships/tags" Target="../tags/tag528.xml"/><Relationship Id="rId19" Type="http://schemas.openxmlformats.org/officeDocument/2006/relationships/tags" Target="../tags/tag537.xml"/><Relationship Id="rId31" Type="http://schemas.openxmlformats.org/officeDocument/2006/relationships/tags" Target="../tags/tag549.xml"/><Relationship Id="rId4" Type="http://schemas.openxmlformats.org/officeDocument/2006/relationships/tags" Target="../tags/tag522.xml"/><Relationship Id="rId9" Type="http://schemas.openxmlformats.org/officeDocument/2006/relationships/tags" Target="../tags/tag527.xml"/><Relationship Id="rId14" Type="http://schemas.openxmlformats.org/officeDocument/2006/relationships/tags" Target="../tags/tag532.xml"/><Relationship Id="rId22" Type="http://schemas.openxmlformats.org/officeDocument/2006/relationships/tags" Target="../tags/tag540.xml"/><Relationship Id="rId27" Type="http://schemas.openxmlformats.org/officeDocument/2006/relationships/tags" Target="../tags/tag545.xml"/><Relationship Id="rId30" Type="http://schemas.openxmlformats.org/officeDocument/2006/relationships/tags" Target="../tags/tag548.xml"/><Relationship Id="rId35" Type="http://schemas.openxmlformats.org/officeDocument/2006/relationships/tags" Target="../tags/tag553.xml"/><Relationship Id="rId8" Type="http://schemas.openxmlformats.org/officeDocument/2006/relationships/tags" Target="../tags/tag526.xml"/><Relationship Id="rId3" Type="http://schemas.openxmlformats.org/officeDocument/2006/relationships/tags" Target="../tags/tag5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 hidden="1">
            <a:extLst>
              <a:ext uri="{FF2B5EF4-FFF2-40B4-BE49-F238E27FC236}">
                <a16:creationId xmlns:a16="http://schemas.microsoft.com/office/drawing/2014/main" id="{B0E17E90-3C4E-4F37-9FA4-FC779C25087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592" imgH="591" progId="TCLayout.ActiveDocument.1">
                  <p:embed/>
                </p:oleObj>
              </mc:Choice>
              <mc:Fallback>
                <p:oleObj name="think-cell Slide" r:id="rId9" imgW="592" imgH="591" progId="TCLayout.ActiveDocument.1">
                  <p:embed/>
                  <p:pic>
                    <p:nvPicPr>
                      <p:cNvPr id="6" name="Object 2" hidden="1">
                        <a:extLst>
                          <a:ext uri="{FF2B5EF4-FFF2-40B4-BE49-F238E27FC236}">
                            <a16:creationId xmlns:a16="http://schemas.microsoft.com/office/drawing/2014/main" id="{B0E17E90-3C4E-4F37-9FA4-FC779C250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854" name="Picture 14">
            <a:extLst>
              <a:ext uri="{FF2B5EF4-FFF2-40B4-BE49-F238E27FC236}">
                <a16:creationId xmlns:a16="http://schemas.microsoft.com/office/drawing/2014/main" id="{84062463-3E9C-494B-954C-A80BD1087D5D}"/>
              </a:ext>
            </a:extLst>
          </p:cNvPr>
          <p:cNvPicPr>
            <a:picLocks noChangeArrowheads="1"/>
          </p:cNvPicPr>
          <p:nvPr/>
        </p:nvPicPr>
        <p:blipFill>
          <a:blip r:embed="rId11"/>
          <a:srcRect/>
          <a:stretch/>
        </p:blipFill>
        <p:spPr bwMode="auto">
          <a:xfrm flipH="1">
            <a:off x="3176" y="894"/>
            <a:ext cx="12188823" cy="68562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0A30085-116B-499E-9AAC-22E4F454ADB6}"/>
              </a:ext>
            </a:extLst>
          </p:cNvPr>
          <p:cNvSpPr>
            <a:spLocks/>
          </p:cNvSpPr>
          <p:nvPr/>
        </p:nvSpPr>
        <p:spPr>
          <a:xfrm>
            <a:off x="3177" y="-894"/>
            <a:ext cx="12188823" cy="6858000"/>
          </a:xfrm>
          <a:prstGeom prst="rect">
            <a:avLst/>
          </a:prstGeom>
          <a:solidFill>
            <a:srgbClr val="04080A">
              <a:alpha val="66000"/>
            </a:srgb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ectangle 1" hidden="1">
            <a:extLst>
              <a:ext uri="{FF2B5EF4-FFF2-40B4-BE49-F238E27FC236}">
                <a16:creationId xmlns:a16="http://schemas.microsoft.com/office/drawing/2014/main" id="{EB9340E2-D95A-4545-81E1-3AD07AB3A01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806FD97B-691F-4513-92F7-37A1FAC29B8E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51943" y="4209423"/>
            <a:ext cx="10018088" cy="135421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anchor="t" anchorCtr="0">
            <a:spAutoFit/>
          </a:bodyPr>
          <a:lstStyle/>
          <a:p>
            <a:pPr>
              <a:buClr>
                <a:schemeClr val="tx2"/>
              </a:buClr>
            </a:pPr>
            <a:r>
              <a:rPr lang="en-US" dirty="0"/>
              <a:t>How Data &amp; AI can help detect Methane emissions</a:t>
            </a:r>
          </a:p>
        </p:txBody>
      </p:sp>
      <p:sp>
        <p:nvSpPr>
          <p:cNvPr id="2" name="Documenttype">
            <a:extLst>
              <a:ext uri="{FF2B5EF4-FFF2-40B4-BE49-F238E27FC236}">
                <a16:creationId xmlns:a16="http://schemas.microsoft.com/office/drawing/2014/main" id="{11D06D31-577C-468F-A315-4B1A48E07A2C}"/>
              </a:ext>
            </a:extLst>
          </p:cNvPr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551943" y="5744142"/>
            <a:ext cx="5313150" cy="276999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anchor="t" anchorCtr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1800" dirty="0"/>
              <a:t>Mai, 2023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A8C7E261-2CEA-4586-910D-06880C0F6E58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551943" y="1480465"/>
            <a:ext cx="10018088" cy="135421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spc="0" baseline="0" dirty="0">
                <a:ln w="6350" cap="flat">
                  <a:noFill/>
                  <a:miter lim="800000"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 w="6350" cap="flat">
                  <a:noFill/>
                  <a:miter lim="800000"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j-ea"/>
                <a:cs typeface="+mj-cs"/>
              </a:rPr>
              <a:t>Centrale - </a:t>
            </a:r>
            <a:r>
              <a:rPr kumimoji="0" lang="en-US" sz="4400" b="1" i="0" u="none" strike="noStrike" kern="1200" cap="none" spc="0" normalizeH="0" baseline="0" noProof="0" dirty="0" err="1">
                <a:ln w="6350" cap="flat">
                  <a:noFill/>
                  <a:miter lim="800000"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j-ea"/>
                <a:cs typeface="+mj-cs"/>
              </a:rPr>
              <a:t>Essec</a:t>
            </a:r>
            <a:endParaRPr kumimoji="0" lang="en-US" sz="4400" b="1" i="0" u="none" strike="noStrike" kern="1200" cap="none" spc="0" normalizeH="0" baseline="0" noProof="0" dirty="0">
              <a:ln w="6350" cap="flat">
                <a:noFill/>
                <a:miter lim="800000"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 w="6350" cap="flat">
                  <a:noFill/>
                  <a:miter lim="800000"/>
                </a:ln>
                <a:solidFill>
                  <a:srgbClr val="FFFFFF"/>
                </a:solidFill>
                <a:effectLst/>
                <a:uLnTx/>
                <a:uFillTx/>
                <a:latin typeface="Georgia"/>
                <a:ea typeface="+mj-ea"/>
                <a:cs typeface="+mj-cs"/>
              </a:rPr>
              <a:t>Tech Challenge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92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Object 2" hidden="1">
            <a:extLst>
              <a:ext uri="{FF2B5EF4-FFF2-40B4-BE49-F238E27FC236}">
                <a16:creationId xmlns:a16="http://schemas.microsoft.com/office/drawing/2014/main" id="{7337C3DD-1C08-45CB-94B2-FEC9E5EF64D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200061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3" imgW="395" imgH="396" progId="TCLayout.ActiveDocument.1">
                  <p:embed/>
                </p:oleObj>
              </mc:Choice>
              <mc:Fallback>
                <p:oleObj name="think-cell Slide" r:id="rId33" imgW="395" imgH="396" progId="TCLayout.ActiveDocument.1">
                  <p:embed/>
                  <p:pic>
                    <p:nvPicPr>
                      <p:cNvPr id="19" name="Object 2" hidden="1">
                        <a:extLst>
                          <a:ext uri="{FF2B5EF4-FFF2-40B4-BE49-F238E27FC236}">
                            <a16:creationId xmlns:a16="http://schemas.microsoft.com/office/drawing/2014/main" id="{7337C3DD-1C08-45CB-94B2-FEC9E5EF64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8922" name="Rectangle 3">
            <a:extLst>
              <a:ext uri="{FF2B5EF4-FFF2-40B4-BE49-F238E27FC236}">
                <a16:creationId xmlns:a16="http://schemas.microsoft.com/office/drawing/2014/main" id="{84EFF1A0-BE41-4946-A2F4-39F674C6F59C}"/>
              </a:ext>
            </a:extLst>
          </p:cNvPr>
          <p:cNvPicPr>
            <a:picLocks noChangeArrowheads="1"/>
          </p:cNvPicPr>
          <p:nvPr/>
        </p:nvPicPr>
        <p:blipFill>
          <a:blip r:embed="rId3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823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3">
            <a:extLst>
              <a:ext uri="{FF2B5EF4-FFF2-40B4-BE49-F238E27FC236}">
                <a16:creationId xmlns:a16="http://schemas.microsoft.com/office/drawing/2014/main" id="{C62626CD-EBE3-4CCF-AEC6-764161FCE86A}"/>
              </a:ext>
            </a:extLst>
          </p:cNvPr>
          <p:cNvSpPr>
            <a:spLocks/>
          </p:cNvSpPr>
          <p:nvPr/>
        </p:nvSpPr>
        <p:spPr>
          <a:xfrm>
            <a:off x="3177" y="7759"/>
            <a:ext cx="12188823" cy="6858000"/>
          </a:xfrm>
          <a:prstGeom prst="rect">
            <a:avLst/>
          </a:prstGeom>
          <a:solidFill>
            <a:srgbClr val="04080A">
              <a:alpha val="77000"/>
            </a:srgb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EC2C56-61DC-43D3-FE43-4EECD28837E2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anchor="b" anchorCtr="0">
            <a:noAutofit/>
          </a:bodyPr>
          <a:lstStyle/>
          <a:p>
            <a:r>
              <a:rPr lang="fr-FR" dirty="0"/>
              <a:t>Agenda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E4D36F8-2645-492F-874B-5AB7029A59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B06B1-E725-403B-B221-89F65B349F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23CB8BA-E5A5-D9B6-AE60-7D7CEF0BAEED}"/>
              </a:ext>
            </a:extLst>
          </p:cNvPr>
          <p:cNvCxnSpPr>
            <a:cxnSpLocks/>
          </p:cNvCxnSpPr>
          <p:nvPr>
            <p:custDataLst>
              <p:tags r:id="rId2"/>
            </p:custDataLst>
          </p:nvPr>
        </p:nvCxnSpPr>
        <p:spPr>
          <a:xfrm>
            <a:off x="554736" y="2077155"/>
            <a:ext cx="11082528" cy="0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4C9B605-1E9A-C98C-7E4C-5F5D2DEFA524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554736" y="1648637"/>
            <a:ext cx="2573626" cy="36933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Day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70CFDB3-7B99-C4F0-6E21-91CEB54B2EE3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554736" y="2229960"/>
            <a:ext cx="2835954" cy="75405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lang="fr-FR" sz="2200" b="1" dirty="0">
                <a:solidFill>
                  <a:srgbClr val="FFFFFF"/>
                </a:solidFill>
                <a:latin typeface="Arial"/>
              </a:rPr>
              <a:t>Friday 12 May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lang="fr-FR" sz="2200" i="1" dirty="0">
                <a:solidFill>
                  <a:srgbClr val="FFFFFF"/>
                </a:solidFill>
                <a:latin typeface="Arial"/>
              </a:rPr>
              <a:t>ESSEC Campus</a:t>
            </a:r>
            <a:endParaRPr kumimoji="0" lang="fr-FR" sz="220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6" name="LineBasicVerticalDefault 26">
            <a:extLst>
              <a:ext uri="{FF2B5EF4-FFF2-40B4-BE49-F238E27FC236}">
                <a16:creationId xmlns:a16="http://schemas.microsoft.com/office/drawing/2014/main" id="{3E18A88D-8D6F-4B48-917B-676717F5DEEA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3690337" y="2145144"/>
            <a:ext cx="0" cy="827146"/>
          </a:xfrm>
          <a:prstGeom prst="straightConnector1">
            <a:avLst/>
          </a:prstGeom>
          <a:ln w="1270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LineBasicDefault 36">
            <a:extLst>
              <a:ext uri="{FF2B5EF4-FFF2-40B4-BE49-F238E27FC236}">
                <a16:creationId xmlns:a16="http://schemas.microsoft.com/office/drawing/2014/main" id="{99DDC6E9-C968-4609-A8FE-5CA36A78B99C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>
            <a:off x="554736" y="3044507"/>
            <a:ext cx="11082528" cy="0"/>
          </a:xfrm>
          <a:prstGeom prst="straightConnector1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A78B3F-FCF7-FA06-E444-DAC0D3BF6F11}"/>
              </a:ext>
            </a:extLst>
          </p:cNvPr>
          <p:cNvCxnSpPr>
            <a:cxnSpLocks/>
          </p:cNvCxnSpPr>
          <p:nvPr>
            <p:custDataLst>
              <p:tags r:id="rId7"/>
            </p:custDataLst>
          </p:nvPr>
        </p:nvCxnSpPr>
        <p:spPr>
          <a:xfrm>
            <a:off x="554736" y="3657136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892A304-9D04-92D5-50E8-1D0545DFA5B5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>
          <a:xfrm>
            <a:off x="554736" y="3809562"/>
            <a:ext cx="2835954" cy="75405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Tuesday 16 May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lang="fr-FR" sz="2200" i="1" dirty="0">
                <a:solidFill>
                  <a:srgbClr val="FFFFFF"/>
                </a:solidFill>
                <a:latin typeface="Arial"/>
              </a:rPr>
              <a:t>McKinsey XP Studio</a:t>
            </a:r>
            <a:endParaRPr kumimoji="0" lang="fr-FR" sz="220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87" name="LineBasicVerticalDefault 26">
            <a:extLst>
              <a:ext uri="{FF2B5EF4-FFF2-40B4-BE49-F238E27FC236}">
                <a16:creationId xmlns:a16="http://schemas.microsoft.com/office/drawing/2014/main" id="{87AC50B7-F568-4475-AB33-55F87207F8DC}"/>
              </a:ext>
            </a:extLst>
          </p:cNvPr>
          <p:cNvCxnSpPr>
            <a:cxnSpLocks/>
          </p:cNvCxnSpPr>
          <p:nvPr>
            <p:custDataLst>
              <p:tags r:id="rId9"/>
            </p:custDataLst>
          </p:nvPr>
        </p:nvCxnSpPr>
        <p:spPr>
          <a:xfrm>
            <a:off x="3690337" y="3809562"/>
            <a:ext cx="0" cy="2145663"/>
          </a:xfrm>
          <a:prstGeom prst="straightConnector1">
            <a:avLst/>
          </a:prstGeom>
          <a:ln w="1270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LineBasicDefault 36">
            <a:extLst>
              <a:ext uri="{FF2B5EF4-FFF2-40B4-BE49-F238E27FC236}">
                <a16:creationId xmlns:a16="http://schemas.microsoft.com/office/drawing/2014/main" id="{B406CDC2-504A-4273-9F4A-01E0D2A15D7F}"/>
              </a:ext>
            </a:extLst>
          </p:cNvPr>
          <p:cNvCxnSpPr>
            <a:cxnSpLocks/>
          </p:cNvCxnSpPr>
          <p:nvPr>
            <p:custDataLst>
              <p:tags r:id="rId10"/>
            </p:custDataLst>
          </p:nvPr>
        </p:nvCxnSpPr>
        <p:spPr>
          <a:xfrm>
            <a:off x="3973225" y="4269765"/>
            <a:ext cx="7664039" cy="0"/>
          </a:xfrm>
          <a:prstGeom prst="straightConnector1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LineBasicDefault 36">
            <a:extLst>
              <a:ext uri="{FF2B5EF4-FFF2-40B4-BE49-F238E27FC236}">
                <a16:creationId xmlns:a16="http://schemas.microsoft.com/office/drawing/2014/main" id="{F8019DA5-060B-4413-AEDA-C720EB82DB5D}"/>
              </a:ext>
            </a:extLst>
          </p:cNvPr>
          <p:cNvCxnSpPr>
            <a:cxnSpLocks/>
          </p:cNvCxnSpPr>
          <p:nvPr>
            <p:custDataLst>
              <p:tags r:id="rId11"/>
            </p:custDataLst>
          </p:nvPr>
        </p:nvCxnSpPr>
        <p:spPr>
          <a:xfrm>
            <a:off x="3973225" y="4882394"/>
            <a:ext cx="7664039" cy="0"/>
          </a:xfrm>
          <a:prstGeom prst="straightConnector1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LineBasicDefault 36">
            <a:extLst>
              <a:ext uri="{FF2B5EF4-FFF2-40B4-BE49-F238E27FC236}">
                <a16:creationId xmlns:a16="http://schemas.microsoft.com/office/drawing/2014/main" id="{0116DA1F-CEA7-4925-A127-8828ED986900}"/>
              </a:ext>
            </a:extLst>
          </p:cNvPr>
          <p:cNvCxnSpPr>
            <a:cxnSpLocks/>
          </p:cNvCxnSpPr>
          <p:nvPr>
            <p:custDataLst>
              <p:tags r:id="rId12"/>
            </p:custDataLst>
          </p:nvPr>
        </p:nvCxnSpPr>
        <p:spPr>
          <a:xfrm>
            <a:off x="3973225" y="5495023"/>
            <a:ext cx="7664039" cy="0"/>
          </a:xfrm>
          <a:prstGeom prst="straightConnector1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C37BF2F-0FC1-4D1D-8FDD-09A75F110D56}"/>
              </a:ext>
            </a:extLst>
          </p:cNvPr>
          <p:cNvSpPr txBox="1">
            <a:spLocks/>
          </p:cNvSpPr>
          <p:nvPr>
            <p:custDataLst>
              <p:tags r:id="rId13"/>
            </p:custDataLst>
          </p:nvPr>
        </p:nvSpPr>
        <p:spPr>
          <a:xfrm>
            <a:off x="554736" y="3111043"/>
            <a:ext cx="2835954" cy="39366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Week-end / Monday</a:t>
            </a:r>
          </a:p>
        </p:txBody>
      </p:sp>
      <p:cxnSp>
        <p:nvCxnSpPr>
          <p:cNvPr id="80" name="LineBasicVerticalDefault 26">
            <a:extLst>
              <a:ext uri="{FF2B5EF4-FFF2-40B4-BE49-F238E27FC236}">
                <a16:creationId xmlns:a16="http://schemas.microsoft.com/office/drawing/2014/main" id="{BE1237AB-2B2F-41E8-9B5A-CD000414762D}"/>
              </a:ext>
            </a:extLst>
          </p:cNvPr>
          <p:cNvCxnSpPr>
            <a:cxnSpLocks/>
          </p:cNvCxnSpPr>
          <p:nvPr>
            <p:custDataLst>
              <p:tags r:id="rId14"/>
            </p:custDataLst>
          </p:nvPr>
        </p:nvCxnSpPr>
        <p:spPr>
          <a:xfrm>
            <a:off x="3690337" y="3111044"/>
            <a:ext cx="0" cy="393666"/>
          </a:xfrm>
          <a:prstGeom prst="straightConnector1">
            <a:avLst/>
          </a:prstGeom>
          <a:ln w="1270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C9E6A1B-AF69-FE6C-E51D-8A436D433A06}"/>
              </a:ext>
            </a:extLst>
          </p:cNvPr>
          <p:cNvSpPr txBox="1">
            <a:spLocks/>
          </p:cNvSpPr>
          <p:nvPr>
            <p:custDataLst>
              <p:tags r:id="rId15"/>
            </p:custDataLst>
          </p:nvPr>
        </p:nvSpPr>
        <p:spPr>
          <a:xfrm>
            <a:off x="3973225" y="1648637"/>
            <a:ext cx="1598664" cy="369332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134D06-2D9C-2C16-9457-6F68FB9C3B93}"/>
              </a:ext>
            </a:extLst>
          </p:cNvPr>
          <p:cNvSpPr txBox="1">
            <a:spLocks/>
          </p:cNvSpPr>
          <p:nvPr>
            <p:custDataLst>
              <p:tags r:id="rId16"/>
            </p:custDataLst>
          </p:nvPr>
        </p:nvSpPr>
        <p:spPr>
          <a:xfrm>
            <a:off x="6315075" y="1648637"/>
            <a:ext cx="5322189" cy="369332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Activity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A48EB68-AB17-4F37-9F56-7903AAD34BA2}"/>
              </a:ext>
            </a:extLst>
          </p:cNvPr>
          <p:cNvSpPr txBox="1">
            <a:spLocks/>
          </p:cNvSpPr>
          <p:nvPr>
            <p:custDataLst>
              <p:tags r:id="rId17"/>
            </p:custDataLst>
          </p:nvPr>
        </p:nvSpPr>
        <p:spPr>
          <a:xfrm>
            <a:off x="3973226" y="2420182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lang="fr-FR" sz="2000" dirty="0">
                <a:latin typeface="Arial"/>
              </a:rPr>
              <a:t>16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h30-17h30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7711338-B6EB-B894-0B89-940F46A403BB}"/>
              </a:ext>
            </a:extLst>
          </p:cNvPr>
          <p:cNvSpPr txBox="1">
            <a:spLocks/>
          </p:cNvSpPr>
          <p:nvPr>
            <p:custDataLst>
              <p:tags r:id="rId18"/>
            </p:custDataLst>
          </p:nvPr>
        </p:nvSpPr>
        <p:spPr>
          <a:xfrm>
            <a:off x="3973226" y="4422191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18h15-20h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71D09A6-6F05-57B2-0DB7-B12161EC9398}"/>
              </a:ext>
            </a:extLst>
          </p:cNvPr>
          <p:cNvSpPr txBox="1">
            <a:spLocks/>
          </p:cNvSpPr>
          <p:nvPr>
            <p:custDataLst>
              <p:tags r:id="rId19"/>
            </p:custDataLst>
          </p:nvPr>
        </p:nvSpPr>
        <p:spPr>
          <a:xfrm>
            <a:off x="3973226" y="5647448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20h30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681B450-CCA7-2FF5-E803-64AC085AFB83}"/>
              </a:ext>
            </a:extLst>
          </p:cNvPr>
          <p:cNvSpPr txBox="1">
            <a:spLocks/>
          </p:cNvSpPr>
          <p:nvPr>
            <p:custDataLst>
              <p:tags r:id="rId20"/>
            </p:custDataLst>
          </p:nvPr>
        </p:nvSpPr>
        <p:spPr>
          <a:xfrm>
            <a:off x="3973226" y="5034820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20h-20h30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262B2CA-564B-4F00-B427-53DF3B68BB51}"/>
              </a:ext>
            </a:extLst>
          </p:cNvPr>
          <p:cNvSpPr txBox="1">
            <a:spLocks/>
          </p:cNvSpPr>
          <p:nvPr>
            <p:custDataLst>
              <p:tags r:id="rId21"/>
            </p:custDataLst>
          </p:nvPr>
        </p:nvSpPr>
        <p:spPr>
          <a:xfrm>
            <a:off x="6315075" y="2420182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Tech challenge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presentation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and Q&amp;A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5A43692-23C4-E306-7098-6F54A528845E}"/>
              </a:ext>
            </a:extLst>
          </p:cNvPr>
          <p:cNvSpPr txBox="1">
            <a:spLocks/>
          </p:cNvSpPr>
          <p:nvPr>
            <p:custDataLst>
              <p:tags r:id="rId22"/>
            </p:custDataLst>
          </p:nvPr>
        </p:nvSpPr>
        <p:spPr>
          <a:xfrm>
            <a:off x="6315075" y="4422191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Team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presentations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– 9 x 10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AA13347-BDDE-0382-9989-FE40250B5B17}"/>
              </a:ext>
            </a:extLst>
          </p:cNvPr>
          <p:cNvSpPr txBox="1">
            <a:spLocks/>
          </p:cNvSpPr>
          <p:nvPr>
            <p:custDataLst>
              <p:tags r:id="rId23"/>
            </p:custDataLst>
          </p:nvPr>
        </p:nvSpPr>
        <p:spPr>
          <a:xfrm>
            <a:off x="6315075" y="5034820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McKinsey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approach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to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Methane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emissions</a:t>
            </a:r>
            <a:endParaRPr kumimoji="0" lang="fr-FR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36393D2-B25C-1D79-3B79-17C3BEE12F7F}"/>
              </a:ext>
            </a:extLst>
          </p:cNvPr>
          <p:cNvSpPr txBox="1">
            <a:spLocks/>
          </p:cNvSpPr>
          <p:nvPr>
            <p:custDataLst>
              <p:tags r:id="rId24"/>
            </p:custDataLst>
          </p:nvPr>
        </p:nvSpPr>
        <p:spPr>
          <a:xfrm>
            <a:off x="6315075" y="5647448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Challenge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results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and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award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sharing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4BA34F-61E2-6F83-C1E7-BD4843CBCBFD}"/>
              </a:ext>
            </a:extLst>
          </p:cNvPr>
          <p:cNvSpPr txBox="1">
            <a:spLocks/>
          </p:cNvSpPr>
          <p:nvPr>
            <p:custDataLst>
              <p:tags r:id="rId25"/>
            </p:custDataLst>
          </p:nvPr>
        </p:nvSpPr>
        <p:spPr>
          <a:xfrm>
            <a:off x="3973226" y="3809562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18h-18h30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AF2A76-C73B-6638-AA9B-28991ADF3A90}"/>
              </a:ext>
            </a:extLst>
          </p:cNvPr>
          <p:cNvSpPr txBox="1">
            <a:spLocks/>
          </p:cNvSpPr>
          <p:nvPr>
            <p:custDataLst>
              <p:tags r:id="rId26"/>
            </p:custDataLst>
          </p:nvPr>
        </p:nvSpPr>
        <p:spPr>
          <a:xfrm>
            <a:off x="6315075" y="3809562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Welcome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and </a:t>
            </a:r>
            <a:r>
              <a:rPr kumimoji="0" lang="fr-FR" sz="2000" i="0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938312E-80E9-44F4-B999-36CE7707D6A5}"/>
              </a:ext>
            </a:extLst>
          </p:cNvPr>
          <p:cNvSpPr txBox="1">
            <a:spLocks/>
          </p:cNvSpPr>
          <p:nvPr>
            <p:custDataLst>
              <p:tags r:id="rId27"/>
            </p:custDataLst>
          </p:nvPr>
        </p:nvSpPr>
        <p:spPr>
          <a:xfrm>
            <a:off x="6315075" y="3196933"/>
            <a:ext cx="5322189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None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Team </a:t>
            </a:r>
            <a:r>
              <a:rPr kumimoji="0" lang="fr-FR" sz="200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work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– </a:t>
            </a:r>
            <a:r>
              <a:rPr lang="fr-FR" sz="2000" dirty="0" err="1">
                <a:latin typeface="Arial"/>
              </a:rPr>
              <a:t>Including</a:t>
            </a: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coaches support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D07512B-F5C0-46C6-82C5-5406487A1D8F}"/>
              </a:ext>
            </a:extLst>
          </p:cNvPr>
          <p:cNvSpPr txBox="1">
            <a:spLocks/>
          </p:cNvSpPr>
          <p:nvPr>
            <p:custDataLst>
              <p:tags r:id="rId28"/>
            </p:custDataLst>
          </p:nvPr>
        </p:nvSpPr>
        <p:spPr>
          <a:xfrm>
            <a:off x="3973226" y="3196933"/>
            <a:ext cx="1598664" cy="307777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fr-FR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N.A</a:t>
            </a:r>
          </a:p>
        </p:txBody>
      </p:sp>
      <p:sp>
        <p:nvSpPr>
          <p:cNvPr id="46" name="SlideLogoText">
            <a:extLst>
              <a:ext uri="{FF2B5EF4-FFF2-40B4-BE49-F238E27FC236}">
                <a16:creationId xmlns:a16="http://schemas.microsoft.com/office/drawing/2014/main" id="{9B5D5C17-89AF-4C1A-A5FF-B024BC1CBB88}"/>
              </a:ext>
            </a:extLst>
          </p:cNvPr>
          <p:cNvSpPr>
            <a:spLocks noChangeArrowheads="1"/>
          </p:cNvSpPr>
          <p:nvPr>
            <p:custDataLst>
              <p:tags r:id="rId29"/>
            </p:custDataLst>
          </p:nvPr>
        </p:nvSpPr>
        <p:spPr bwMode="gray">
          <a:xfrm>
            <a:off x="9587101" y="6240848"/>
            <a:ext cx="1647887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pPr marL="0" marR="0" lvl="0" indent="0" algn="r" defTabSz="11938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QuantumBlack, AI by McKinsey </a:t>
            </a:r>
          </a:p>
        </p:txBody>
      </p:sp>
      <p:sp>
        <p:nvSpPr>
          <p:cNvPr id="47" name="Slide Number">
            <a:extLst>
              <a:ext uri="{FF2B5EF4-FFF2-40B4-BE49-F238E27FC236}">
                <a16:creationId xmlns:a16="http://schemas.microsoft.com/office/drawing/2014/main" id="{70384310-2C3A-42AB-A6D6-D513E38A88B4}"/>
              </a:ext>
            </a:extLst>
          </p:cNvPr>
          <p:cNvSpPr>
            <a:spLocks noChangeArrowheads="1"/>
          </p:cNvSpPr>
          <p:nvPr>
            <p:custDataLst>
              <p:tags r:id="rId30"/>
            </p:custDataLst>
          </p:nvPr>
        </p:nvSpPr>
        <p:spPr bwMode="black">
          <a:xfrm>
            <a:off x="11312525" y="6240848"/>
            <a:ext cx="325501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900" smtClean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pPr algn="r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2</a:t>
            </a:fld>
            <a:endParaRPr lang="en-US" sz="900">
              <a:solidFill>
                <a:schemeClr val="tx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451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2" hidden="1">
            <a:extLst>
              <a:ext uri="{FF2B5EF4-FFF2-40B4-BE49-F238E27FC236}">
                <a16:creationId xmlns:a16="http://schemas.microsoft.com/office/drawing/2014/main" id="{D6470473-B32C-487C-A030-140EB68DD58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95" imgH="396" progId="TCLayout.ActiveDocument.1">
                  <p:embed/>
                </p:oleObj>
              </mc:Choice>
              <mc:Fallback>
                <p:oleObj name="think-cell Slide" r:id="rId8" imgW="395" imgH="396" progId="TCLayout.ActiveDocument.1">
                  <p:embed/>
                  <p:pic>
                    <p:nvPicPr>
                      <p:cNvPr id="9" name="Object 2" hidden="1">
                        <a:extLst>
                          <a:ext uri="{FF2B5EF4-FFF2-40B4-BE49-F238E27FC236}">
                            <a16:creationId xmlns:a16="http://schemas.microsoft.com/office/drawing/2014/main" id="{D6470473-B32C-487C-A030-140EB68DD5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6197D-0429-4E9E-8DDE-F949BE4BFB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139C39-CC02-AD06-C2EB-E0F14C4DC5D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102620" y="1063642"/>
            <a:ext cx="6534644" cy="39626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lang="en-US" sz="1600" dirty="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lang="en-US" sz="1600" dirty="0"/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lang="en-US" sz="1600" dirty="0"/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lang="en-US" sz="1600" dirty="0"/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lang="en-US" sz="1600" dirty="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At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CleanR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, we’re a fast-growing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start-up specialized in Methane emissions reporting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. Our founders team met for the first time in 2020 in Geneva. Today, we count already 50 team members.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Our mission is to help diminish </a:t>
            </a:r>
            <a:r>
              <a:rPr lang="en-US" sz="2000" dirty="0">
                <a:solidFill>
                  <a:srgbClr val="FFFFFF"/>
                </a:solidFill>
                <a:latin typeface="Arial"/>
              </a:rPr>
              <a:t>Methane emissions by providing a clear method for MRV: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monitoring, reporting and verification</a:t>
            </a:r>
            <a:r>
              <a:rPr lang="en-US" sz="2000" noProof="0" dirty="0">
                <a:solidFill>
                  <a:srgbClr val="FFFFFF"/>
                </a:solidFill>
                <a:latin typeface="Arial"/>
              </a:rPr>
              <a:t>.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Three ingredients are crucial to our work: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our talented people, satellite images and deep learning!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CleanR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CoE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and Co-founder</a:t>
            </a:r>
          </a:p>
        </p:txBody>
      </p:sp>
      <p:grpSp>
        <p:nvGrpSpPr>
          <p:cNvPr id="18" name="QuotationMarksWhite 18">
            <a:extLst>
              <a:ext uri="{FF2B5EF4-FFF2-40B4-BE49-F238E27FC236}">
                <a16:creationId xmlns:a16="http://schemas.microsoft.com/office/drawing/2014/main" id="{7BE64976-94A0-4387-BE88-15FAF2EF966C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584840" y="1017922"/>
            <a:ext cx="396228" cy="396228"/>
            <a:chOff x="1016000" y="1016000"/>
            <a:chExt cx="396228" cy="39622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717ADE9-7828-4AAA-8283-589642298395}"/>
                </a:ext>
              </a:extLst>
            </p:cNvPr>
            <p:cNvSpPr/>
            <p:nvPr/>
          </p:nvSpPr>
          <p:spPr>
            <a:xfrm>
              <a:off x="1016000" y="1016000"/>
              <a:ext cx="396228" cy="396228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chemeClr val="accent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3C4ADAD-C92E-4527-BC29-996651103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23614" y="1023614"/>
              <a:ext cx="381000" cy="381000"/>
            </a:xfrm>
            <a:prstGeom prst="rect">
              <a:avLst/>
            </a:prstGeom>
          </p:spPr>
        </p:pic>
      </p:grpSp>
      <p:sp>
        <p:nvSpPr>
          <p:cNvPr id="30" name="Rectangle 3">
            <a:extLst>
              <a:ext uri="{FF2B5EF4-FFF2-40B4-BE49-F238E27FC236}">
                <a16:creationId xmlns:a16="http://schemas.microsoft.com/office/drawing/2014/main" id="{8E7A9277-ABCD-4F8F-B874-D962207AF437}"/>
              </a:ext>
            </a:extLst>
          </p:cNvPr>
          <p:cNvSpPr>
            <a:spLocks/>
          </p:cNvSpPr>
          <p:nvPr/>
        </p:nvSpPr>
        <p:spPr>
          <a:xfrm>
            <a:off x="0" y="21246"/>
            <a:ext cx="4371530" cy="6816403"/>
          </a:xfrm>
          <a:prstGeom prst="rect">
            <a:avLst/>
          </a:prstGeom>
          <a:solidFill>
            <a:schemeClr val="tx1">
              <a:lumMod val="95000"/>
              <a:alpha val="39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err="1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1" name="2. Slide Title">
            <a:extLst>
              <a:ext uri="{FF2B5EF4-FFF2-40B4-BE49-F238E27FC236}">
                <a16:creationId xmlns:a16="http://schemas.microsoft.com/office/drawing/2014/main" id="{BDF7F037-B437-46B0-848C-28596987FC56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554736" y="1063642"/>
            <a:ext cx="3465576" cy="55399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500" b="1" kern="1200" spc="0" baseline="0">
                <a:ln w="6350" cap="flat">
                  <a:noFill/>
                  <a:miter lim="800000"/>
                </a:ln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j-ea"/>
                <a:cs typeface="Arial" panose="020B0604020202020204" pitchFamily="34" charset="0"/>
              </a:rPr>
              <a:t>CleanR</a:t>
            </a: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j-ea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32" name="QuotationMarksWhite 18">
            <a:extLst>
              <a:ext uri="{FF2B5EF4-FFF2-40B4-BE49-F238E27FC236}">
                <a16:creationId xmlns:a16="http://schemas.microsoft.com/office/drawing/2014/main" id="{F2A155C0-9CD2-4490-8D53-84124CE1937A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4584840" y="2728266"/>
            <a:ext cx="396228" cy="396228"/>
            <a:chOff x="1016000" y="1016000"/>
            <a:chExt cx="396228" cy="396228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6802AB7-B5C0-4FDE-83D2-F55935D032AB}"/>
                </a:ext>
              </a:extLst>
            </p:cNvPr>
            <p:cNvSpPr/>
            <p:nvPr/>
          </p:nvSpPr>
          <p:spPr>
            <a:xfrm>
              <a:off x="1016000" y="1016000"/>
              <a:ext cx="396228" cy="396228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chemeClr val="accent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627E3AAA-0347-4522-91E1-D885508DC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23614" y="1023614"/>
              <a:ext cx="381000" cy="381000"/>
            </a:xfrm>
            <a:prstGeom prst="rect">
              <a:avLst/>
            </a:prstGeom>
          </p:spPr>
        </p:pic>
      </p:grpSp>
      <p:grpSp>
        <p:nvGrpSpPr>
          <p:cNvPr id="35" name="QuotationMarksWhite 18">
            <a:extLst>
              <a:ext uri="{FF2B5EF4-FFF2-40B4-BE49-F238E27FC236}">
                <a16:creationId xmlns:a16="http://schemas.microsoft.com/office/drawing/2014/main" id="{09F8BBCE-806B-43E2-9BF7-EBA8D881E85A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4584840" y="4438610"/>
            <a:ext cx="396228" cy="396228"/>
            <a:chOff x="1016000" y="1016000"/>
            <a:chExt cx="396228" cy="39622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34BE3A6-3AC0-4281-9C69-418B71CBB37E}"/>
                </a:ext>
              </a:extLst>
            </p:cNvPr>
            <p:cNvSpPr/>
            <p:nvPr/>
          </p:nvSpPr>
          <p:spPr>
            <a:xfrm>
              <a:off x="1016000" y="1016000"/>
              <a:ext cx="396228" cy="396228"/>
            </a:xfrm>
            <a:prstGeom prst="ellipse">
              <a:avLst/>
            </a:prstGeom>
            <a:solidFill>
              <a:schemeClr val="bg1"/>
            </a:solidFill>
            <a:ln w="6350" cap="sq">
              <a:solidFill>
                <a:schemeClr val="accent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EB6B539A-1165-41E3-87F8-ACDB358A5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23614" y="1023614"/>
              <a:ext cx="381000" cy="3810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4F4DED2-6B1E-AF2A-A3C7-433FDE20CE3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856"/>
          <a:stretch/>
        </p:blipFill>
        <p:spPr>
          <a:xfrm rot="1102619">
            <a:off x="293825" y="1177998"/>
            <a:ext cx="4759133" cy="5602305"/>
          </a:xfrm>
          <a:custGeom>
            <a:avLst/>
            <a:gdLst>
              <a:gd name="connsiteX0" fmla="*/ 0 w 4759133"/>
              <a:gd name="connsiteY0" fmla="*/ 0 h 5602305"/>
              <a:gd name="connsiteX1" fmla="*/ 3477506 w 4759133"/>
              <a:gd name="connsiteY1" fmla="*/ 0 h 5602305"/>
              <a:gd name="connsiteX2" fmla="*/ 3256413 w 4759133"/>
              <a:gd name="connsiteY2" fmla="*/ 73449 h 5602305"/>
              <a:gd name="connsiteX3" fmla="*/ 3738219 w 4759133"/>
              <a:gd name="connsiteY3" fmla="*/ 1523756 h 5602305"/>
              <a:gd name="connsiteX4" fmla="*/ 4558387 w 4759133"/>
              <a:gd name="connsiteY4" fmla="*/ 1251288 h 5602305"/>
              <a:gd name="connsiteX5" fmla="*/ 4142698 w 4759133"/>
              <a:gd name="connsiteY5" fmla="*/ 0 h 5602305"/>
              <a:gd name="connsiteX6" fmla="*/ 4759133 w 4759133"/>
              <a:gd name="connsiteY6" fmla="*/ 0 h 5602305"/>
              <a:gd name="connsiteX7" fmla="*/ 4759133 w 4759133"/>
              <a:gd name="connsiteY7" fmla="*/ 5602305 h 5602305"/>
              <a:gd name="connsiteX8" fmla="*/ 0 w 4759133"/>
              <a:gd name="connsiteY8" fmla="*/ 5602305 h 5602305"/>
              <a:gd name="connsiteX9" fmla="*/ 0 w 4759133"/>
              <a:gd name="connsiteY9" fmla="*/ 0 h 560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59133" h="5602305">
                <a:moveTo>
                  <a:pt x="0" y="0"/>
                </a:moveTo>
                <a:lnTo>
                  <a:pt x="3477506" y="0"/>
                </a:lnTo>
                <a:lnTo>
                  <a:pt x="3256413" y="73449"/>
                </a:lnTo>
                <a:lnTo>
                  <a:pt x="3738219" y="1523756"/>
                </a:lnTo>
                <a:lnTo>
                  <a:pt x="4558387" y="1251288"/>
                </a:lnTo>
                <a:lnTo>
                  <a:pt x="4142698" y="0"/>
                </a:lnTo>
                <a:lnTo>
                  <a:pt x="4759133" y="0"/>
                </a:lnTo>
                <a:lnTo>
                  <a:pt x="4759133" y="5602305"/>
                </a:lnTo>
                <a:lnTo>
                  <a:pt x="0" y="5602305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8351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2" hidden="1">
            <a:extLst>
              <a:ext uri="{FF2B5EF4-FFF2-40B4-BE49-F238E27FC236}">
                <a16:creationId xmlns:a16="http://schemas.microsoft.com/office/drawing/2014/main" id="{D6470473-B32C-487C-A030-140EB68DD58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376223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395" imgH="396" progId="TCLayout.ActiveDocument.1">
                  <p:embed/>
                </p:oleObj>
              </mc:Choice>
              <mc:Fallback>
                <p:oleObj name="think-cell Slide" r:id="rId7" imgW="395" imgH="396" progId="TCLayout.ActiveDocument.1">
                  <p:embed/>
                  <p:pic>
                    <p:nvPicPr>
                      <p:cNvPr id="9" name="Object 2" hidden="1">
                        <a:extLst>
                          <a:ext uri="{FF2B5EF4-FFF2-40B4-BE49-F238E27FC236}">
                            <a16:creationId xmlns:a16="http://schemas.microsoft.com/office/drawing/2014/main" id="{D6470473-B32C-487C-A030-140EB68DD5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4329" name="Picture 9">
            <a:extLst>
              <a:ext uri="{FF2B5EF4-FFF2-40B4-BE49-F238E27FC236}">
                <a16:creationId xmlns:a16="http://schemas.microsoft.com/office/drawing/2014/main" id="{E6340E7A-7450-431D-AEBE-2DA9AB1EFDA2}"/>
              </a:ext>
            </a:extLst>
          </p:cNvPr>
          <p:cNvPicPr>
            <a:picLocks noChangeArrowheads="1"/>
          </p:cNvPicPr>
          <p:nvPr/>
        </p:nvPicPr>
        <p:blipFill rotWithShape="1">
          <a:blip r:embed="rId9"/>
          <a:srcRect b="7821"/>
          <a:stretch/>
        </p:blipFill>
        <p:spPr bwMode="auto">
          <a:xfrm>
            <a:off x="-27155" y="-1"/>
            <a:ext cx="441126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97A06A-61AF-4C12-87CF-5B13D9CE1C7D}"/>
              </a:ext>
            </a:extLst>
          </p:cNvPr>
          <p:cNvSpPr txBox="1"/>
          <p:nvPr/>
        </p:nvSpPr>
        <p:spPr>
          <a:xfrm>
            <a:off x="4936236" y="1030749"/>
            <a:ext cx="6698552" cy="29392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lang="en-US" sz="1600" dirty="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lang="en-US" sz="1600" dirty="0"/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lang="en-US" sz="1600" dirty="0"/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lang="en-US" sz="1600" dirty="0"/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lang="en-US" sz="1600" dirty="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We are hiring a new data science team to help us </a:t>
            </a:r>
            <a:r>
              <a:rPr lang="en-US" sz="2000" b="1" dirty="0">
                <a:solidFill>
                  <a:srgbClr val="FFFFFF"/>
                </a:solidFill>
                <a:latin typeface="Arial"/>
              </a:rPr>
              <a:t>localize methane leaks in the atmosphere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We have already gathered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satellite images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[data set – </a:t>
            </a:r>
            <a:r>
              <a:rPr lang="en-US" sz="2000" dirty="0">
                <a:solidFill>
                  <a:srgbClr val="00A9F4"/>
                </a:solidFill>
                <a:latin typeface="Arial"/>
              </a:rPr>
              <a:t>64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x </a:t>
            </a:r>
            <a:r>
              <a:rPr lang="en-US" sz="2000" dirty="0">
                <a:solidFill>
                  <a:srgbClr val="00A9F4"/>
                </a:solidFill>
                <a:latin typeface="Arial"/>
              </a:rPr>
              <a:t>64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images in greyscale]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of different locations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, and we need to identify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whether each location contains a methane plume or not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Arial"/>
              </a:rPr>
              <a:t>We also want the team to help us find use cases where this model can be used to drive positive impact.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A9F4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CleanR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Chief Analytics Officer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6C93708-9A9D-4E44-AC1D-3441D644A4FE}"/>
              </a:ext>
            </a:extLst>
          </p:cNvPr>
          <p:cNvSpPr>
            <a:spLocks/>
          </p:cNvSpPr>
          <p:nvPr/>
        </p:nvSpPr>
        <p:spPr>
          <a:xfrm>
            <a:off x="-23194" y="6111"/>
            <a:ext cx="4381500" cy="6858000"/>
          </a:xfrm>
          <a:prstGeom prst="rect">
            <a:avLst/>
          </a:prstGeom>
          <a:solidFill>
            <a:schemeClr val="tx1">
              <a:alpha val="41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err="1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C54440F-9919-4736-ABA0-199836382215}"/>
              </a:ext>
            </a:extLst>
          </p:cNvPr>
          <p:cNvSpPr txBox="1"/>
          <p:nvPr/>
        </p:nvSpPr>
        <p:spPr>
          <a:xfrm>
            <a:off x="7156244" y="5912276"/>
            <a:ext cx="2292684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lang="en-US" sz="1600" dirty="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lang="en-US" sz="1600" dirty="0"/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lang="en-US" sz="1600" dirty="0"/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lang="en-US" sz="1600" dirty="0"/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lang="en-US" sz="1600" dirty="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Example of satellite image with a plume of methane</a:t>
            </a:r>
          </a:p>
        </p:txBody>
      </p:sp>
      <p:grpSp>
        <p:nvGrpSpPr>
          <p:cNvPr id="12" name="QuotationMarksBlue 12">
            <a:extLst>
              <a:ext uri="{FF2B5EF4-FFF2-40B4-BE49-F238E27FC236}">
                <a16:creationId xmlns:a16="http://schemas.microsoft.com/office/drawing/2014/main" id="{F746EB37-2F5F-4D79-9230-932DF4366430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936236" y="445949"/>
            <a:ext cx="396228" cy="396228"/>
            <a:chOff x="1016000" y="1016000"/>
            <a:chExt cx="396228" cy="396228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E5CA963-0B9D-4414-AA7E-0321BC02C92C}"/>
                </a:ext>
              </a:extLst>
            </p:cNvPr>
            <p:cNvSpPr/>
            <p:nvPr/>
          </p:nvSpPr>
          <p:spPr>
            <a:xfrm>
              <a:off x="1016000" y="1016000"/>
              <a:ext cx="396228" cy="396228"/>
            </a:xfrm>
            <a:prstGeom prst="ellipse">
              <a:avLst/>
            </a:prstGeom>
            <a:solidFill>
              <a:schemeClr val="accent1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E8E94AA3-EAF2-44E0-A05C-E94BDEC98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023614" y="1023614"/>
              <a:ext cx="381000" cy="381000"/>
            </a:xfrm>
            <a:prstGeom prst="rect">
              <a:avLst/>
            </a:prstGeom>
          </p:spPr>
        </p:pic>
      </p:grpSp>
      <p:sp>
        <p:nvSpPr>
          <p:cNvPr id="4" name="2. Slide Title">
            <a:extLst>
              <a:ext uri="{FF2B5EF4-FFF2-40B4-BE49-F238E27FC236}">
                <a16:creationId xmlns:a16="http://schemas.microsoft.com/office/drawing/2014/main" id="{BD90CCD0-B8EA-D598-5106-052872C96481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392687" y="719843"/>
            <a:ext cx="3674364" cy="55399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anchor="b" anchorCtr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3600" dirty="0">
                <a:ln>
                  <a:noFill/>
                </a:ln>
                <a:solidFill>
                  <a:schemeClr val="bg1"/>
                </a:solidFill>
                <a:ea typeface="+mn-ea"/>
                <a:cs typeface="Arial" panose="020B0604020202020204" pitchFamily="34" charset="0"/>
              </a:rPr>
              <a:t>Announcement</a:t>
            </a:r>
          </a:p>
        </p:txBody>
      </p:sp>
      <p:sp>
        <p:nvSpPr>
          <p:cNvPr id="17" name="Sticky">
            <a:extLst>
              <a:ext uri="{FF2B5EF4-FFF2-40B4-BE49-F238E27FC236}">
                <a16:creationId xmlns:a16="http://schemas.microsoft.com/office/drawing/2014/main" id="{9A077F91-C978-4FC8-9653-9180A16CD0D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2349109" y="158750"/>
            <a:ext cx="1905000" cy="411899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500" tIns="64943" rIns="63500" bIns="635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400">
                <a:solidFill>
                  <a:srgbClr val="000000"/>
                </a:solidFill>
              </a:rPr>
              <a:t>Reda</a:t>
            </a:r>
            <a:endParaRPr lang="en-US" sz="1400" dirty="0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B74858-08F3-5B14-DC46-061F405506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76245" y="4214949"/>
            <a:ext cx="1591590" cy="15915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663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2" hidden="1">
            <a:extLst>
              <a:ext uri="{FF2B5EF4-FFF2-40B4-BE49-F238E27FC236}">
                <a16:creationId xmlns:a16="http://schemas.microsoft.com/office/drawing/2014/main" id="{A87E4038-18AD-40C0-9C47-093AECB9C2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51501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95" imgH="396" progId="TCLayout.ActiveDocument.1">
                  <p:embed/>
                </p:oleObj>
              </mc:Choice>
              <mc:Fallback>
                <p:oleObj name="think-cell Slide" r:id="rId8" imgW="395" imgH="396" progId="TCLayout.ActiveDocument.1">
                  <p:embed/>
                  <p:pic>
                    <p:nvPicPr>
                      <p:cNvPr id="8" name="Object 2" hidden="1">
                        <a:extLst>
                          <a:ext uri="{FF2B5EF4-FFF2-40B4-BE49-F238E27FC236}">
                            <a16:creationId xmlns:a16="http://schemas.microsoft.com/office/drawing/2014/main" id="{A87E4038-18AD-40C0-9C47-093AECB9C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BB90B119-17C4-4647-B607-85F0F9B3ECA5}"/>
              </a:ext>
            </a:extLst>
          </p:cNvPr>
          <p:cNvPicPr>
            <a:picLocks/>
          </p:cNvPicPr>
          <p:nvPr/>
        </p:nvPicPr>
        <p:blipFill rotWithShape="1">
          <a:blip r:embed="rId10" cstate="screen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748" b="10748"/>
          <a:stretch/>
        </p:blipFill>
        <p:spPr>
          <a:xfrm>
            <a:off x="3176" y="0"/>
            <a:ext cx="436008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2D54876-50B9-479B-AF2F-C19FF0A07823}"/>
              </a:ext>
            </a:extLst>
          </p:cNvPr>
          <p:cNvSpPr>
            <a:spLocks/>
          </p:cNvSpPr>
          <p:nvPr/>
        </p:nvSpPr>
        <p:spPr>
          <a:xfrm>
            <a:off x="3176" y="0"/>
            <a:ext cx="4360082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err="1">
              <a:ln>
                <a:noFill/>
              </a:ln>
              <a:solidFill>
                <a:srgbClr val="03111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9F68EFD-801D-6FEF-E7EF-93B1ED3B5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91" y="2653361"/>
            <a:ext cx="3917709" cy="1661993"/>
          </a:xfrm>
        </p:spPr>
        <p:txBody>
          <a:bodyPr vert="horz" wrap="square" anchor="t">
            <a:spAutoFit/>
          </a:bodyPr>
          <a:lstStyle/>
          <a:p>
            <a:pPr>
              <a:buClr>
                <a:schemeClr val="tx2"/>
              </a:buClr>
            </a:pPr>
            <a:r>
              <a:rPr lang="fr-FR" sz="3600" dirty="0">
                <a:solidFill>
                  <a:schemeClr val="tx2"/>
                </a:solidFill>
              </a:rPr>
              <a:t>To help </a:t>
            </a:r>
            <a:r>
              <a:rPr lang="fr-FR" sz="3600" dirty="0" err="1">
                <a:solidFill>
                  <a:schemeClr val="tx2"/>
                </a:solidFill>
              </a:rPr>
              <a:t>CleanR</a:t>
            </a:r>
            <a:r>
              <a:rPr lang="fr-FR" sz="3600" dirty="0">
                <a:solidFill>
                  <a:schemeClr val="tx2"/>
                </a:solidFill>
              </a:rPr>
              <a:t>, </a:t>
            </a:r>
            <a:r>
              <a:rPr lang="fr-FR" sz="3600" dirty="0" err="1">
                <a:solidFill>
                  <a:schemeClr val="tx2"/>
                </a:solidFill>
              </a:rPr>
              <a:t>please</a:t>
            </a:r>
            <a:r>
              <a:rPr lang="fr-FR" sz="3600" dirty="0">
                <a:solidFill>
                  <a:schemeClr val="tx2"/>
                </a:solidFill>
              </a:rPr>
              <a:t> </a:t>
            </a:r>
            <a:r>
              <a:rPr lang="fr-FR" sz="3600" dirty="0" err="1">
                <a:solidFill>
                  <a:schemeClr val="tx2"/>
                </a:solidFill>
              </a:rPr>
              <a:t>provide</a:t>
            </a:r>
            <a:r>
              <a:rPr lang="fr-FR" sz="3600" dirty="0">
                <a:solidFill>
                  <a:schemeClr val="tx2"/>
                </a:solidFill>
              </a:rPr>
              <a:t> ...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C909031-D964-49B4-BC33-00B2626712C6}"/>
              </a:ext>
            </a:extLst>
          </p:cNvPr>
          <p:cNvCxnSpPr>
            <a:cxnSpLocks/>
          </p:cNvCxnSpPr>
          <p:nvPr/>
        </p:nvCxnSpPr>
        <p:spPr>
          <a:xfrm>
            <a:off x="4612629" y="3903176"/>
            <a:ext cx="7022159" cy="0"/>
          </a:xfrm>
          <a:prstGeom prst="line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F80F1B7-E9CF-488E-8A9A-6B3C97CFC230}"/>
              </a:ext>
            </a:extLst>
          </p:cNvPr>
          <p:cNvCxnSpPr>
            <a:cxnSpLocks/>
          </p:cNvCxnSpPr>
          <p:nvPr/>
        </p:nvCxnSpPr>
        <p:spPr>
          <a:xfrm>
            <a:off x="4612629" y="1098257"/>
            <a:ext cx="7022159" cy="0"/>
          </a:xfrm>
          <a:prstGeom prst="line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3B9374-A1BF-4CDF-B12B-AF50136CE794}"/>
              </a:ext>
            </a:extLst>
          </p:cNvPr>
          <p:cNvCxnSpPr>
            <a:cxnSpLocks/>
          </p:cNvCxnSpPr>
          <p:nvPr/>
        </p:nvCxnSpPr>
        <p:spPr>
          <a:xfrm>
            <a:off x="4612629" y="1981121"/>
            <a:ext cx="7022159" cy="0"/>
          </a:xfrm>
          <a:prstGeom prst="line">
            <a:avLst/>
          </a:prstGeom>
          <a:ln w="6350" cap="flat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9C389DF-2569-4F65-AC70-D93456FE23F1}"/>
              </a:ext>
            </a:extLst>
          </p:cNvPr>
          <p:cNvSpPr txBox="1">
            <a:spLocks/>
          </p:cNvSpPr>
          <p:nvPr/>
        </p:nvSpPr>
        <p:spPr>
          <a:xfrm>
            <a:off x="5244329" y="6139733"/>
            <a:ext cx="622370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/</a:t>
            </a: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!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\ </a:t>
            </a: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DO NOT change images names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8ABDEA-8275-4F56-9698-A5FEDE75AA19}"/>
              </a:ext>
            </a:extLst>
          </p:cNvPr>
          <p:cNvSpPr txBox="1">
            <a:spLocks/>
          </p:cNvSpPr>
          <p:nvPr/>
        </p:nvSpPr>
        <p:spPr>
          <a:xfrm>
            <a:off x="5411079" y="364699"/>
            <a:ext cx="6223709" cy="61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rgbClr val="FFFFFF"/>
                </a:solidFill>
                <a:latin typeface="Arial"/>
              </a:rPr>
              <a:t>P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redicted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 labels for the test set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[csv file]</a:t>
            </a:r>
          </a:p>
        </p:txBody>
      </p:sp>
      <p:pic>
        <p:nvPicPr>
          <p:cNvPr id="44" name="CustomIcon">
            <a:extLst>
              <a:ext uri="{FF2B5EF4-FFF2-40B4-BE49-F238E27FC236}">
                <a16:creationId xmlns:a16="http://schemas.microsoft.com/office/drawing/2014/main" id="{526FE716-1869-4A4A-8E8E-94C95FFBA08D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612629" y="364699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16B8EE-9A46-44F3-AD7B-7886D9EBE2B3}"/>
              </a:ext>
            </a:extLst>
          </p:cNvPr>
          <p:cNvSpPr txBox="1">
            <a:spLocks/>
          </p:cNvSpPr>
          <p:nvPr/>
        </p:nvSpPr>
        <p:spPr>
          <a:xfrm>
            <a:off x="5411079" y="1253516"/>
            <a:ext cx="622370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lang="en-US" sz="2000" b="1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Model code </a:t>
            </a:r>
            <a:r>
              <a:rPr lang="en-US" sz="2000" dirty="0">
                <a:solidFill>
                  <a:srgbClr val="00A9F4"/>
                </a:solidFill>
                <a:latin typeface="Arial" panose="020B0604020202020204" pitchFamily="34" charset="0"/>
                <a:sym typeface=""/>
              </a:rPr>
              <a:t>[G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ithub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 link or zip file]</a:t>
            </a:r>
          </a:p>
        </p:txBody>
      </p:sp>
      <p:pic>
        <p:nvPicPr>
          <p:cNvPr id="48" name="CustomIcon">
            <a:extLst>
              <a:ext uri="{FF2B5EF4-FFF2-40B4-BE49-F238E27FC236}">
                <a16:creationId xmlns:a16="http://schemas.microsoft.com/office/drawing/2014/main" id="{48A29023-98E9-4710-97FA-4A6BDD3454F1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612629" y="1253516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4F0F0E-21AA-49F3-BDD0-843E5C2E08E8}"/>
              </a:ext>
            </a:extLst>
          </p:cNvPr>
          <p:cNvSpPr txBox="1">
            <a:spLocks/>
          </p:cNvSpPr>
          <p:nvPr/>
        </p:nvSpPr>
        <p:spPr>
          <a:xfrm>
            <a:off x="5411079" y="4021181"/>
            <a:ext cx="622370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Pitch presentation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[PPT – 10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mns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]</a:t>
            </a:r>
          </a:p>
        </p:txBody>
      </p:sp>
      <p:pic>
        <p:nvPicPr>
          <p:cNvPr id="50" name="CustomIcon">
            <a:extLst>
              <a:ext uri="{FF2B5EF4-FFF2-40B4-BE49-F238E27FC236}">
                <a16:creationId xmlns:a16="http://schemas.microsoft.com/office/drawing/2014/main" id="{6A1C3FE6-7763-4DE7-A322-2D1F79916B86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12629" y="4021181"/>
            <a:ext cx="609600" cy="6096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2E63EA76-AE27-4C50-9052-544A425CE90F}"/>
              </a:ext>
            </a:extLst>
          </p:cNvPr>
          <p:cNvSpPr txBox="1">
            <a:spLocks/>
          </p:cNvSpPr>
          <p:nvPr/>
        </p:nvSpPr>
        <p:spPr>
          <a:xfrm>
            <a:off x="5411078" y="4446962"/>
            <a:ext cx="6223709" cy="1692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2286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Wingdings" panose="05000000000000000000" pitchFamily="2" charset="2"/>
              <a:buChar char="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Scientific approach</a:t>
            </a:r>
          </a:p>
          <a:p>
            <a:pPr marL="2286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Wingdings" panose="05000000000000000000" pitchFamily="2" charset="2"/>
              <a:buChar char="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Web App demo. If you didn’t develop a web app, you can present a mock-up instead.</a:t>
            </a:r>
          </a:p>
          <a:p>
            <a:pPr lvl="1">
              <a:buClr>
                <a:srgbClr val="FFFFFF"/>
              </a:buClr>
              <a:defRPr/>
            </a:pPr>
            <a:r>
              <a:rPr lang="en-US" sz="2000" b="1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How are you going to use your app to drive positive impact ?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"/>
            </a:endParaRPr>
          </a:p>
          <a:p>
            <a:pPr marL="2286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Wingdings" panose="05000000000000000000" pitchFamily="2" charset="2"/>
              <a:buChar char="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DE2156-1DBC-442B-AF9F-D3915CB0A1ED}"/>
              </a:ext>
            </a:extLst>
          </p:cNvPr>
          <p:cNvSpPr txBox="1">
            <a:spLocks/>
          </p:cNvSpPr>
          <p:nvPr/>
        </p:nvSpPr>
        <p:spPr>
          <a:xfrm>
            <a:off x="5411079" y="2099126"/>
            <a:ext cx="6223709" cy="157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Code of your web app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including at least 2 features:</a:t>
            </a:r>
          </a:p>
          <a:p>
            <a:pPr marL="512064" marR="0" lvl="2" indent="-283464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—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Uploading satellite images </a:t>
            </a:r>
          </a:p>
          <a:p>
            <a:pPr marL="512064" marR="0" lvl="2" indent="-283464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—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"/>
              </a:rPr>
              <a:t>Code execution to determine </a:t>
            </a:r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whether it contains plumes of methane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3B8CCA78-9538-436F-BC2F-7752673FE5F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612629" y="2099126"/>
            <a:ext cx="609600" cy="609600"/>
          </a:xfrm>
          <a:prstGeom prst="rect">
            <a:avLst/>
          </a:prstGeom>
        </p:spPr>
      </p:pic>
      <p:sp>
        <p:nvSpPr>
          <p:cNvPr id="22" name="Sticky">
            <a:extLst>
              <a:ext uri="{FF2B5EF4-FFF2-40B4-BE49-F238E27FC236}">
                <a16:creationId xmlns:a16="http://schemas.microsoft.com/office/drawing/2014/main" id="{9E70ABD7-2FF0-48AF-82BD-3EA69638F20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2349109" y="158750"/>
            <a:ext cx="1905000" cy="411899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500" tIns="64943" rIns="63500" bIns="635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400">
                <a:solidFill>
                  <a:srgbClr val="000000"/>
                </a:solidFill>
              </a:rPr>
              <a:t>Reda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477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6839C3B-E58B-4FA5-AD30-BBBABB3788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395658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5" imgH="396" progId="TCLayout.ActiveDocument.1">
                  <p:embed/>
                </p:oleObj>
              </mc:Choice>
              <mc:Fallback>
                <p:oleObj name="think-cell Slide" r:id="rId4" imgW="395" imgH="39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46839C3B-E58B-4FA5-AD30-BBBABB3788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F16F82A7-E5DF-41D5-B939-6F3CB51B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35" y="536236"/>
            <a:ext cx="11082528" cy="731520"/>
          </a:xfrm>
        </p:spPr>
        <p:txBody>
          <a:bodyPr vert="horz"/>
          <a:lstStyle/>
          <a:p>
            <a:r>
              <a:rPr lang="en-US" sz="3600" dirty="0" err="1"/>
              <a:t>CleanR</a:t>
            </a:r>
            <a:r>
              <a:rPr lang="en-US" sz="3600" dirty="0"/>
              <a:t> mindset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A05039-D525-4A21-9B46-DFAED80F0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C00F98-E9ED-4A48-B298-DB39137CD264}"/>
              </a:ext>
            </a:extLst>
          </p:cNvPr>
          <p:cNvSpPr txBox="1">
            <a:spLocks/>
          </p:cNvSpPr>
          <p:nvPr/>
        </p:nvSpPr>
        <p:spPr>
          <a:xfrm>
            <a:off x="6557278" y="5711343"/>
            <a:ext cx="5067613" cy="55399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HAVE FUN!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374F7A-D129-468D-8945-198FB07EEE56}"/>
              </a:ext>
            </a:extLst>
          </p:cNvPr>
          <p:cNvSpPr txBox="1">
            <a:spLocks/>
          </p:cNvSpPr>
          <p:nvPr/>
        </p:nvSpPr>
        <p:spPr>
          <a:xfrm>
            <a:off x="6557278" y="3116494"/>
            <a:ext cx="5067613" cy="55399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BE CREATIVE!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1AA923A-02B5-4606-9089-AD4FCC2AEF76}"/>
              </a:ext>
            </a:extLst>
          </p:cNvPr>
          <p:cNvGrpSpPr/>
          <p:nvPr/>
        </p:nvGrpSpPr>
        <p:grpSpPr>
          <a:xfrm>
            <a:off x="7980893" y="3994424"/>
            <a:ext cx="2305578" cy="1666042"/>
            <a:chOff x="1990724" y="1409782"/>
            <a:chExt cx="2305578" cy="166604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6DF3588-F8FA-4CC3-A390-E2B168AD6E0E}"/>
                </a:ext>
              </a:extLst>
            </p:cNvPr>
            <p:cNvSpPr>
              <a:spLocks/>
            </p:cNvSpPr>
            <p:nvPr/>
          </p:nvSpPr>
          <p:spPr>
            <a:xfrm>
              <a:off x="2075920" y="1409782"/>
              <a:ext cx="2220382" cy="1666042"/>
            </a:xfrm>
            <a:prstGeom prst="ellipse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72F320FB-AC97-4883-8F5B-A186A1247F17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contrast="-10000"/>
                      </a14:imgEffect>
                      <a14:imgEffect>
                        <a14:saturation sat="33000"/>
                      </a14:imgEffect>
                      <a14:imgEffect>
                        <a14:colorTemperature colorTemp="625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90724" y="1409782"/>
              <a:ext cx="2220382" cy="1666042"/>
            </a:xfrm>
            <a:prstGeom prst="ellipse">
              <a:avLst/>
            </a:prstGeom>
            <a:ln w="3175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BEEE8F-8D04-4D49-94A4-93C995BC5B0E}"/>
              </a:ext>
            </a:extLst>
          </p:cNvPr>
          <p:cNvGrpSpPr/>
          <p:nvPr/>
        </p:nvGrpSpPr>
        <p:grpSpPr>
          <a:xfrm>
            <a:off x="7980893" y="1409782"/>
            <a:ext cx="2308806" cy="1666042"/>
            <a:chOff x="7980893" y="1409782"/>
            <a:chExt cx="2308806" cy="166604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F1F5A04-9562-47A7-9DAB-1A9D5287E00C}"/>
                </a:ext>
              </a:extLst>
            </p:cNvPr>
            <p:cNvSpPr>
              <a:spLocks/>
            </p:cNvSpPr>
            <p:nvPr/>
          </p:nvSpPr>
          <p:spPr>
            <a:xfrm>
              <a:off x="8069317" y="1409782"/>
              <a:ext cx="2220382" cy="1666042"/>
            </a:xfrm>
            <a:prstGeom prst="ellipse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C324FF-0D19-449A-ACC8-F7B809707C6F}"/>
                </a:ext>
              </a:extLst>
            </p:cNvPr>
            <p:cNvPicPr>
              <a:picLocks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contrast="-10000"/>
                      </a14:imgEffect>
                      <a14:imgEffect>
                        <a14:saturation sat="75000"/>
                      </a14:imgEffect>
                      <a14:imgEffect>
                        <a14:colorTemperature colorTemp="625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980893" y="1409782"/>
              <a:ext cx="2220382" cy="1666042"/>
            </a:xfrm>
            <a:prstGeom prst="ellipse">
              <a:avLst/>
            </a:prstGeom>
            <a:ln w="3175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2F1AE87-6E23-4D4A-9CA2-680BDF4FD1D8}"/>
              </a:ext>
            </a:extLst>
          </p:cNvPr>
          <p:cNvSpPr txBox="1">
            <a:spLocks/>
          </p:cNvSpPr>
          <p:nvPr/>
        </p:nvSpPr>
        <p:spPr>
          <a:xfrm>
            <a:off x="567109" y="5737415"/>
            <a:ext cx="5067613" cy="55399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BE INCLUSIVE!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F4FBCA-2B75-4185-8389-D62200280D9A}"/>
              </a:ext>
            </a:extLst>
          </p:cNvPr>
          <p:cNvSpPr txBox="1">
            <a:spLocks/>
          </p:cNvSpPr>
          <p:nvPr/>
        </p:nvSpPr>
        <p:spPr>
          <a:xfrm>
            <a:off x="567109" y="3116494"/>
            <a:ext cx="5067613" cy="55399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THINK BIG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and start small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A9F4"/>
                </a:solidFill>
                <a:effectLst/>
                <a:uLnTx/>
                <a:uFillTx/>
                <a:latin typeface="Georgia"/>
                <a:ea typeface="+mn-ea"/>
                <a:cs typeface="Arial" panose="020B0604020202020204" pitchFamily="34" charset="0"/>
              </a:rPr>
              <a:t>!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9BC5161-FE82-45EC-8FCB-7041AC9FF8B9}"/>
              </a:ext>
            </a:extLst>
          </p:cNvPr>
          <p:cNvGrpSpPr/>
          <p:nvPr/>
        </p:nvGrpSpPr>
        <p:grpSpPr>
          <a:xfrm>
            <a:off x="1990724" y="3994424"/>
            <a:ext cx="2305578" cy="1666042"/>
            <a:chOff x="1990724" y="3994424"/>
            <a:chExt cx="2305578" cy="166604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A75BA06-6F4B-4F34-8275-BD0BA9FF215B}"/>
                </a:ext>
              </a:extLst>
            </p:cNvPr>
            <p:cNvSpPr>
              <a:spLocks/>
            </p:cNvSpPr>
            <p:nvPr/>
          </p:nvSpPr>
          <p:spPr>
            <a:xfrm>
              <a:off x="2075920" y="3994424"/>
              <a:ext cx="2220382" cy="1666042"/>
            </a:xfrm>
            <a:prstGeom prst="ellipse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BB496C0-890C-441B-AA04-56F9CF64BA9C}"/>
                </a:ext>
              </a:extLst>
            </p:cNvPr>
            <p:cNvPicPr>
              <a:picLocks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contrast="-10000"/>
                      </a14:imgEffect>
                      <a14:imgEffect>
                        <a14:saturation sat="75000"/>
                      </a14:imgEffect>
                      <a14:imgEffect>
                        <a14:colorTemperature colorTemp="625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90724" y="3994424"/>
              <a:ext cx="2220382" cy="1666042"/>
            </a:xfrm>
            <a:prstGeom prst="ellipse">
              <a:avLst/>
            </a:prstGeom>
            <a:ln w="3175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EA88614-5D9F-489E-90FB-8579D58650E9}"/>
              </a:ext>
            </a:extLst>
          </p:cNvPr>
          <p:cNvGrpSpPr/>
          <p:nvPr/>
        </p:nvGrpSpPr>
        <p:grpSpPr>
          <a:xfrm>
            <a:off x="1990724" y="1409782"/>
            <a:ext cx="2308806" cy="1666042"/>
            <a:chOff x="7980893" y="3994424"/>
            <a:chExt cx="2308806" cy="166604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F21FE25-9127-409F-BD76-98C5C8DEA7D9}"/>
                </a:ext>
              </a:extLst>
            </p:cNvPr>
            <p:cNvSpPr>
              <a:spLocks/>
            </p:cNvSpPr>
            <p:nvPr/>
          </p:nvSpPr>
          <p:spPr>
            <a:xfrm>
              <a:off x="8069317" y="3994424"/>
              <a:ext cx="2220382" cy="1666042"/>
            </a:xfrm>
            <a:prstGeom prst="ellipse">
              <a:avLst/>
            </a:prstGeom>
            <a:solidFill>
              <a:schemeClr val="accent2"/>
            </a:solidFill>
            <a:ln w="6350" cap="sq">
              <a:noFill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31119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A32768-61B5-4962-B857-0C2B58503E6E}"/>
                </a:ext>
              </a:extLst>
            </p:cNvPr>
            <p:cNvPicPr>
              <a:picLocks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contrast="-10000"/>
                      </a14:imgEffect>
                      <a14:imgEffect>
                        <a14:saturation sat="75000"/>
                      </a14:imgEffect>
                      <a14:imgEffect>
                        <a14:colorTemperature colorTemp="625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980893" y="3994424"/>
              <a:ext cx="2220382" cy="1666042"/>
            </a:xfrm>
            <a:prstGeom prst="ellipse">
              <a:avLst/>
            </a:prstGeom>
            <a:ln w="3175"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Sticky">
            <a:extLst>
              <a:ext uri="{FF2B5EF4-FFF2-40B4-BE49-F238E27FC236}">
                <a16:creationId xmlns:a16="http://schemas.microsoft.com/office/drawing/2014/main" id="{069B8276-B147-42A2-9EDA-1A96C27DDF3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349109" y="158750"/>
            <a:ext cx="1905000" cy="411899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500" tIns="64943" rIns="63500" bIns="635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400">
                <a:solidFill>
                  <a:srgbClr val="000000"/>
                </a:solidFill>
              </a:rPr>
              <a:t>Reda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852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Object 2" hidden="1">
            <a:extLst>
              <a:ext uri="{FF2B5EF4-FFF2-40B4-BE49-F238E27FC236}">
                <a16:creationId xmlns:a16="http://schemas.microsoft.com/office/drawing/2014/main" id="{7337C3DD-1C08-45CB-94B2-FEC9E5EF64D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465009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4" imgW="395" imgH="396" progId="TCLayout.ActiveDocument.1">
                  <p:embed/>
                </p:oleObj>
              </mc:Choice>
              <mc:Fallback>
                <p:oleObj name="think-cell Slide" r:id="rId34" imgW="395" imgH="396" progId="TCLayout.ActiveDocument.1">
                  <p:embed/>
                  <p:pic>
                    <p:nvPicPr>
                      <p:cNvPr id="19" name="Object 2" hidden="1">
                        <a:extLst>
                          <a:ext uri="{FF2B5EF4-FFF2-40B4-BE49-F238E27FC236}">
                            <a16:creationId xmlns:a16="http://schemas.microsoft.com/office/drawing/2014/main" id="{7337C3DD-1C08-45CB-94B2-FEC9E5EF64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E3B2F1C-1E7A-4025-A877-361003AA8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36" y="172212"/>
            <a:ext cx="11082528" cy="731520"/>
          </a:xfrm>
        </p:spPr>
        <p:txBody>
          <a:bodyPr vert="horz">
            <a:noAutofit/>
          </a:bodyPr>
          <a:lstStyle/>
          <a:p>
            <a:r>
              <a:rPr lang="en-US" dirty="0"/>
              <a:t>Grading criteria</a:t>
            </a:r>
          </a:p>
        </p:txBody>
      </p:sp>
      <p:sp>
        <p:nvSpPr>
          <p:cNvPr id="47" name="Sticky">
            <a:extLst>
              <a:ext uri="{FF2B5EF4-FFF2-40B4-BE49-F238E27FC236}">
                <a16:creationId xmlns:a16="http://schemas.microsoft.com/office/drawing/2014/main" id="{8DEE607C-44DA-4FB1-9F0F-21DE83CF42B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349109" y="158750"/>
            <a:ext cx="1905000" cy="411899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500" tIns="64943" rIns="63500" bIns="635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400" dirty="0">
                <a:solidFill>
                  <a:srgbClr val="000000"/>
                </a:solidFill>
              </a:rPr>
              <a:t>Mathilde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7C1B827-84B0-4574-B1BC-04B89A615D3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54736" y="1560517"/>
            <a:ext cx="1156369" cy="338554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200" b="1" dirty="0"/>
              <a:t>Type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9AE2BE-3EA8-43CE-A868-7D0834C9550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54736" y="1998783"/>
            <a:ext cx="115636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b="1" dirty="0"/>
              <a:t>Tech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1BF21EB-979B-41B1-AF85-E9AE8DC6F92C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54736" y="4239194"/>
            <a:ext cx="115636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b="1" dirty="0"/>
              <a:t>Business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1A65F7A-F3CD-42C5-8E45-79C2A25888C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986998" y="1560517"/>
            <a:ext cx="1648673" cy="338554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200" b="1" dirty="0"/>
              <a:t>Axis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278CBB4-6B05-420D-9588-4425C4CED72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986998" y="1998783"/>
            <a:ext cx="1648673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1800" dirty="0"/>
              <a:t>Modeling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4D9E017-78C9-45FF-8FC8-9BE8775DDA70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986998" y="4239194"/>
            <a:ext cx="1648673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1800"/>
              <a:t>Pitch</a:t>
            </a:r>
            <a:endParaRPr lang="en-US" sz="18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5D802A-0748-4C8D-B874-2624F10075F9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986998" y="4626929"/>
            <a:ext cx="1648673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1800" dirty="0"/>
              <a:t>Business model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222D867-8486-40C7-A980-9861C9DFB638}"/>
              </a:ext>
            </a:extLst>
          </p:cNvPr>
          <p:cNvSpPr txBox="1">
            <a:spLocks/>
          </p:cNvSpPr>
          <p:nvPr>
            <p:custDataLst>
              <p:tags r:id="rId10"/>
            </p:custDataLst>
          </p:nvPr>
        </p:nvSpPr>
        <p:spPr>
          <a:xfrm>
            <a:off x="3911564" y="1560517"/>
            <a:ext cx="7708937" cy="338554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200" b="1" dirty="0"/>
              <a:t>Criteria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6B2C985-5218-4DD7-A7C3-5497235F0DB2}"/>
              </a:ext>
            </a:extLst>
          </p:cNvPr>
          <p:cNvSpPr txBox="1">
            <a:spLocks/>
          </p:cNvSpPr>
          <p:nvPr>
            <p:custDataLst>
              <p:tags r:id="rId11"/>
            </p:custDataLst>
          </p:nvPr>
        </p:nvSpPr>
        <p:spPr>
          <a:xfrm>
            <a:off x="3911564" y="1998783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Model performance</a:t>
            </a:r>
            <a:endParaRPr lang="en-US" sz="18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BFEAEB4-179A-4047-A142-38FFCBC40DF8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3911564" y="2355495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Scientific </a:t>
            </a:r>
            <a:r>
              <a:rPr lang="fr-FR" sz="1800" dirty="0" err="1"/>
              <a:t>approach</a:t>
            </a:r>
            <a:r>
              <a:rPr lang="fr-FR" sz="1800" dirty="0"/>
              <a:t> </a:t>
            </a:r>
            <a:r>
              <a:rPr lang="fr-FR" sz="1800" dirty="0" err="1"/>
              <a:t>quality</a:t>
            </a:r>
            <a:r>
              <a:rPr lang="fr-FR" sz="1800" dirty="0"/>
              <a:t> and </a:t>
            </a:r>
            <a:r>
              <a:rPr lang="fr-FR" sz="1800" dirty="0" err="1"/>
              <a:t>depth</a:t>
            </a:r>
            <a:endParaRPr lang="en-US" sz="18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43BDDAF-404A-4507-8653-0551379EB4C8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3911564" y="2752974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Code </a:t>
            </a:r>
            <a:r>
              <a:rPr lang="fr-FR" sz="1800" dirty="0" err="1"/>
              <a:t>quality</a:t>
            </a:r>
            <a:r>
              <a:rPr lang="fr-FR" sz="1800" dirty="0"/>
              <a:t> (</a:t>
            </a:r>
            <a:r>
              <a:rPr lang="fr-FR" sz="1800" dirty="0" err="1"/>
              <a:t>typing</a:t>
            </a:r>
            <a:r>
              <a:rPr lang="fr-FR" sz="1800" dirty="0"/>
              <a:t>, </a:t>
            </a:r>
            <a:r>
              <a:rPr lang="fr-FR" sz="1800" dirty="0" err="1"/>
              <a:t>docstring</a:t>
            </a:r>
            <a:r>
              <a:rPr lang="fr-FR" sz="1800" dirty="0"/>
              <a:t>, </a:t>
            </a:r>
            <a:r>
              <a:rPr lang="fr-FR" sz="1800" dirty="0" err="1"/>
              <a:t>comments</a:t>
            </a:r>
            <a:r>
              <a:rPr lang="fr-FR" sz="1800" dirty="0"/>
              <a:t>, code </a:t>
            </a:r>
            <a:r>
              <a:rPr lang="fr-FR" sz="1800" dirty="0" err="1"/>
              <a:t>clarity</a:t>
            </a:r>
            <a:r>
              <a:rPr lang="fr-FR" sz="1800" dirty="0"/>
              <a:t>)</a:t>
            </a:r>
            <a:endParaRPr lang="en-US" sz="18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CE0F6DC-B886-4842-9401-4C65974D758F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1986998" y="3093379"/>
            <a:ext cx="1648673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1800" dirty="0"/>
              <a:t>App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0D8CFAAB-E9FE-4314-A8C1-FB92556A415F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3911564" y="3093379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 err="1"/>
              <a:t>Did</a:t>
            </a:r>
            <a:r>
              <a:rPr lang="fr-FR" sz="1800" dirty="0"/>
              <a:t> the team </a:t>
            </a:r>
            <a:r>
              <a:rPr lang="fr-FR" sz="1800" dirty="0" err="1"/>
              <a:t>build</a:t>
            </a:r>
            <a:r>
              <a:rPr lang="fr-FR" sz="1800" dirty="0"/>
              <a:t> an MVP (minimum viable </a:t>
            </a:r>
            <a:r>
              <a:rPr lang="fr-FR" sz="1800" dirty="0" err="1"/>
              <a:t>product</a:t>
            </a:r>
            <a:r>
              <a:rPr lang="fr-FR" sz="1800" dirty="0"/>
              <a:t>) ?</a:t>
            </a:r>
            <a:endParaRPr lang="en-US" sz="1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BFFA130-4085-4C61-A6C1-CD5AC5CDC9CE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3911564" y="3433784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 err="1"/>
              <a:t>Creativity</a:t>
            </a:r>
            <a:endParaRPr lang="en-US" sz="18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83FC4B6-B32F-4109-A835-B5127A423A00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3911564" y="3774189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User </a:t>
            </a:r>
            <a:r>
              <a:rPr lang="fr-FR" sz="1800" dirty="0" err="1"/>
              <a:t>experience</a:t>
            </a:r>
            <a:r>
              <a:rPr lang="fr-FR" sz="1800" dirty="0"/>
              <a:t> (</a:t>
            </a:r>
            <a:r>
              <a:rPr lang="fr-FR" sz="1800" dirty="0" err="1"/>
              <a:t>ergonomy</a:t>
            </a:r>
            <a:r>
              <a:rPr lang="fr-FR" sz="1800" dirty="0"/>
              <a:t>, </a:t>
            </a:r>
            <a:r>
              <a:rPr lang="fr-FR" sz="1800" dirty="0" err="1"/>
              <a:t>ease</a:t>
            </a:r>
            <a:r>
              <a:rPr lang="fr-FR" sz="1800" dirty="0"/>
              <a:t> of use for standard user)</a:t>
            </a:r>
            <a:endParaRPr lang="en-US" sz="18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C6E2D96-FD8F-437E-8ED5-EEFD22AADDB1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3911564" y="4239194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The pitch </a:t>
            </a:r>
            <a:r>
              <a:rPr lang="fr-FR" sz="1800" dirty="0" err="1"/>
              <a:t>was</a:t>
            </a:r>
            <a:r>
              <a:rPr lang="fr-FR" sz="1800" dirty="0"/>
              <a:t> </a:t>
            </a:r>
            <a:r>
              <a:rPr lang="fr-FR" sz="1800" dirty="0" err="1"/>
              <a:t>structured</a:t>
            </a:r>
            <a:r>
              <a:rPr lang="fr-FR" sz="1800" dirty="0"/>
              <a:t>, impact </a:t>
            </a:r>
            <a:r>
              <a:rPr lang="fr-FR" sz="1800" dirty="0" err="1"/>
              <a:t>driven</a:t>
            </a:r>
            <a:r>
              <a:rPr lang="fr-FR" sz="1800" dirty="0"/>
              <a:t> and </a:t>
            </a:r>
            <a:r>
              <a:rPr lang="fr-FR" sz="1800" dirty="0" err="1"/>
              <a:t>dynamic</a:t>
            </a:r>
            <a:endParaRPr lang="en-US" sz="18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3EF34E7-B948-4B86-9F81-3386A2F005AA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3911564" y="4626929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 err="1"/>
              <a:t>Did</a:t>
            </a:r>
            <a:r>
              <a:rPr lang="fr-FR" sz="1800" dirty="0"/>
              <a:t> the team </a:t>
            </a:r>
            <a:r>
              <a:rPr lang="fr-FR" sz="1800" dirty="0" err="1"/>
              <a:t>understand</a:t>
            </a:r>
            <a:r>
              <a:rPr lang="fr-FR" sz="1800" dirty="0"/>
              <a:t> the business aspect of </a:t>
            </a:r>
            <a:r>
              <a:rPr lang="fr-FR" sz="1800" dirty="0" err="1"/>
              <a:t>methane</a:t>
            </a:r>
            <a:r>
              <a:rPr lang="fr-FR" sz="1800" dirty="0"/>
              <a:t> </a:t>
            </a:r>
            <a:r>
              <a:rPr lang="fr-FR" sz="1800" dirty="0" err="1"/>
              <a:t>emissions</a:t>
            </a:r>
            <a:r>
              <a:rPr lang="fr-FR" sz="1800" dirty="0"/>
              <a:t> ?</a:t>
            </a:r>
            <a:endParaRPr lang="en-US" sz="18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B9D0BFE-F411-4F80-BF57-F7371F6E8B1F}"/>
              </a:ext>
            </a:extLst>
          </p:cNvPr>
          <p:cNvSpPr txBox="1">
            <a:spLocks/>
          </p:cNvSpPr>
          <p:nvPr>
            <p:custDataLst>
              <p:tags r:id="rId20"/>
            </p:custDataLst>
          </p:nvPr>
        </p:nvSpPr>
        <p:spPr>
          <a:xfrm>
            <a:off x="3911564" y="4967334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fr-FR" sz="1800" dirty="0"/>
              <a:t>Relevance of use cases to drive positive impact </a:t>
            </a:r>
            <a:r>
              <a:rPr lang="fr-FR" sz="1800" dirty="0" err="1"/>
              <a:t>with</a:t>
            </a:r>
            <a:r>
              <a:rPr lang="fr-FR" sz="1800" dirty="0"/>
              <a:t> the web app ?</a:t>
            </a:r>
            <a:endParaRPr lang="en-US" sz="18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0E60995-FF59-4EF3-B6CF-E3207A60BC24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3911564" y="5307748"/>
            <a:ext cx="770893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1800" dirty="0"/>
              <a:t>Business model elements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41A8268-5C57-49F5-A594-00175CAE55FD}"/>
              </a:ext>
            </a:extLst>
          </p:cNvPr>
          <p:cNvCxnSpPr>
            <a:cxnSpLocks/>
          </p:cNvCxnSpPr>
          <p:nvPr>
            <p:custDataLst>
              <p:tags r:id="rId22"/>
            </p:custDataLst>
          </p:nvPr>
        </p:nvCxnSpPr>
        <p:spPr>
          <a:xfrm>
            <a:off x="554736" y="1935283"/>
            <a:ext cx="11082528" cy="0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65D8A744-A129-4CEB-AB6B-760957267AA0}"/>
              </a:ext>
            </a:extLst>
          </p:cNvPr>
          <p:cNvCxnSpPr>
            <a:cxnSpLocks/>
          </p:cNvCxnSpPr>
          <p:nvPr>
            <p:custDataLst>
              <p:tags r:id="rId23"/>
            </p:custDataLst>
          </p:nvPr>
        </p:nvCxnSpPr>
        <p:spPr>
          <a:xfrm>
            <a:off x="3911564" y="2295910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BFC45E7-92A5-4A21-A954-B9D939DF8534}"/>
              </a:ext>
            </a:extLst>
          </p:cNvPr>
          <p:cNvCxnSpPr>
            <a:cxnSpLocks/>
          </p:cNvCxnSpPr>
          <p:nvPr>
            <p:custDataLst>
              <p:tags r:id="rId24"/>
            </p:custDataLst>
          </p:nvPr>
        </p:nvCxnSpPr>
        <p:spPr>
          <a:xfrm>
            <a:off x="3911564" y="2674976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ECAC496-DC72-4AA2-9D75-0675DF9FF353}"/>
              </a:ext>
            </a:extLst>
          </p:cNvPr>
          <p:cNvCxnSpPr>
            <a:cxnSpLocks/>
          </p:cNvCxnSpPr>
          <p:nvPr>
            <p:custDataLst>
              <p:tags r:id="rId25"/>
            </p:custDataLst>
          </p:nvPr>
        </p:nvCxnSpPr>
        <p:spPr>
          <a:xfrm>
            <a:off x="1986998" y="3061676"/>
            <a:ext cx="9633503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4169E195-9269-408A-AE90-C13A6F34F714}"/>
              </a:ext>
            </a:extLst>
          </p:cNvPr>
          <p:cNvCxnSpPr>
            <a:cxnSpLocks/>
          </p:cNvCxnSpPr>
          <p:nvPr>
            <p:custDataLst>
              <p:tags r:id="rId26"/>
            </p:custDataLst>
          </p:nvPr>
        </p:nvCxnSpPr>
        <p:spPr>
          <a:xfrm>
            <a:off x="3911564" y="3402081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4CFDD4C-2BD4-4ECA-82D1-88727A61A89A}"/>
              </a:ext>
            </a:extLst>
          </p:cNvPr>
          <p:cNvCxnSpPr>
            <a:cxnSpLocks/>
          </p:cNvCxnSpPr>
          <p:nvPr>
            <p:custDataLst>
              <p:tags r:id="rId27"/>
            </p:custDataLst>
          </p:nvPr>
        </p:nvCxnSpPr>
        <p:spPr>
          <a:xfrm>
            <a:off x="3911564" y="3742486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EE13099C-7928-4635-95F5-06E07BF937E3}"/>
              </a:ext>
            </a:extLst>
          </p:cNvPr>
          <p:cNvCxnSpPr>
            <a:cxnSpLocks/>
          </p:cNvCxnSpPr>
          <p:nvPr>
            <p:custDataLst>
              <p:tags r:id="rId28"/>
            </p:custDataLst>
          </p:nvPr>
        </p:nvCxnSpPr>
        <p:spPr>
          <a:xfrm>
            <a:off x="554736" y="4207491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E63CF51-175A-4F76-A0E5-D01DDBDECC79}"/>
              </a:ext>
            </a:extLst>
          </p:cNvPr>
          <p:cNvCxnSpPr>
            <a:cxnSpLocks/>
          </p:cNvCxnSpPr>
          <p:nvPr>
            <p:custDataLst>
              <p:tags r:id="rId29"/>
            </p:custDataLst>
          </p:nvPr>
        </p:nvCxnSpPr>
        <p:spPr>
          <a:xfrm>
            <a:off x="1986998" y="4595226"/>
            <a:ext cx="9633503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CB371D5-8F43-455F-89A4-EF9322D7EB16}"/>
              </a:ext>
            </a:extLst>
          </p:cNvPr>
          <p:cNvCxnSpPr>
            <a:cxnSpLocks/>
          </p:cNvCxnSpPr>
          <p:nvPr>
            <p:custDataLst>
              <p:tags r:id="rId30"/>
            </p:custDataLst>
          </p:nvPr>
        </p:nvCxnSpPr>
        <p:spPr>
          <a:xfrm>
            <a:off x="3911564" y="4935631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3BFDEF7-7F4B-40AC-B619-B5D2DD2EDF0E}"/>
              </a:ext>
            </a:extLst>
          </p:cNvPr>
          <p:cNvCxnSpPr>
            <a:cxnSpLocks/>
          </p:cNvCxnSpPr>
          <p:nvPr>
            <p:custDataLst>
              <p:tags r:id="rId31"/>
            </p:custDataLst>
          </p:nvPr>
        </p:nvCxnSpPr>
        <p:spPr>
          <a:xfrm>
            <a:off x="3911564" y="5276036"/>
            <a:ext cx="7708937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204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Object 2" hidden="1">
            <a:extLst>
              <a:ext uri="{FF2B5EF4-FFF2-40B4-BE49-F238E27FC236}">
                <a16:creationId xmlns:a16="http://schemas.microsoft.com/office/drawing/2014/main" id="{7337C3DD-1C08-45CB-94B2-FEC9E5EF64D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9" imgW="395" imgH="396" progId="TCLayout.ActiveDocument.1">
                  <p:embed/>
                </p:oleObj>
              </mc:Choice>
              <mc:Fallback>
                <p:oleObj name="think-cell Slide" r:id="rId39" imgW="395" imgH="396" progId="TCLayout.ActiveDocument.1">
                  <p:embed/>
                  <p:pic>
                    <p:nvPicPr>
                      <p:cNvPr id="19" name="Object 2" hidden="1">
                        <a:extLst>
                          <a:ext uri="{FF2B5EF4-FFF2-40B4-BE49-F238E27FC236}">
                            <a16:creationId xmlns:a16="http://schemas.microsoft.com/office/drawing/2014/main" id="{7337C3DD-1C08-45CB-94B2-FEC9E5EF64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2. Slide Title">
            <a:extLst>
              <a:ext uri="{FF2B5EF4-FFF2-40B4-BE49-F238E27FC236}">
                <a16:creationId xmlns:a16="http://schemas.microsoft.com/office/drawing/2014/main" id="{0E3B2F1C-1E7A-4025-A877-361003AA8206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4736" y="172212"/>
            <a:ext cx="11082528" cy="731520"/>
          </a:xfrm>
        </p:spPr>
        <p:txBody>
          <a:bodyPr vert="horz">
            <a:noAutofit/>
          </a:bodyPr>
          <a:lstStyle/>
          <a:p>
            <a:r>
              <a:rPr lang="en-US" dirty="0"/>
              <a:t>Teams and Coaches</a:t>
            </a:r>
          </a:p>
        </p:txBody>
      </p:sp>
      <p:sp>
        <p:nvSpPr>
          <p:cNvPr id="9" name="Sticky">
            <a:extLst>
              <a:ext uri="{FF2B5EF4-FFF2-40B4-BE49-F238E27FC236}">
                <a16:creationId xmlns:a16="http://schemas.microsoft.com/office/drawing/2014/main" id="{245C3F88-3998-48F1-B94F-8DB2E48D12F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2349109" y="158750"/>
            <a:ext cx="1905000" cy="411899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500" tIns="64943" rIns="63500" bIns="6350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400" dirty="0">
                <a:solidFill>
                  <a:srgbClr val="000000"/>
                </a:solidFill>
              </a:rPr>
              <a:t>Mathilde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55F3A4-DBAB-49AB-AB47-AAD1E0F8683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54736" y="1324547"/>
            <a:ext cx="914400" cy="307777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b="1" dirty="0"/>
              <a:t>Team #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2BD348-0A07-4B29-A71A-DC4703E71D4E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54736" y="1994647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E4B8DB-C2F3-4F75-9B3D-0B5BF8F2F8D3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>
            <a:off x="554736" y="1632324"/>
            <a:ext cx="11082528" cy="0"/>
          </a:xfrm>
          <a:prstGeom prst="line">
            <a:avLst/>
          </a:prstGeom>
          <a:ln w="1270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7A3B2C0-4936-4115-9691-41D801BAC2C2}"/>
              </a:ext>
            </a:extLst>
          </p:cNvPr>
          <p:cNvCxnSpPr>
            <a:cxnSpLocks/>
          </p:cNvCxnSpPr>
          <p:nvPr>
            <p:custDataLst>
              <p:tags r:id="rId7"/>
            </p:custDataLst>
          </p:nvPr>
        </p:nvCxnSpPr>
        <p:spPr>
          <a:xfrm>
            <a:off x="554736" y="2108042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0C3B573-03CE-4D9A-A183-021BA1DFDFEC}"/>
              </a:ext>
            </a:extLst>
          </p:cNvPr>
          <p:cNvCxnSpPr>
            <a:cxnSpLocks/>
          </p:cNvCxnSpPr>
          <p:nvPr>
            <p:custDataLst>
              <p:tags r:id="rId8"/>
            </p:custDataLst>
          </p:nvPr>
        </p:nvCxnSpPr>
        <p:spPr>
          <a:xfrm>
            <a:off x="554736" y="2583760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0292A79-B5DE-4966-9F58-13080A7CC942}"/>
              </a:ext>
            </a:extLst>
          </p:cNvPr>
          <p:cNvCxnSpPr>
            <a:cxnSpLocks/>
          </p:cNvCxnSpPr>
          <p:nvPr>
            <p:custDataLst>
              <p:tags r:id="rId9"/>
            </p:custDataLst>
          </p:nvPr>
        </p:nvCxnSpPr>
        <p:spPr>
          <a:xfrm>
            <a:off x="554736" y="3059478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2473AB3-963D-4470-95D6-D2570097D341}"/>
              </a:ext>
            </a:extLst>
          </p:cNvPr>
          <p:cNvCxnSpPr>
            <a:cxnSpLocks/>
          </p:cNvCxnSpPr>
          <p:nvPr>
            <p:custDataLst>
              <p:tags r:id="rId10"/>
            </p:custDataLst>
          </p:nvPr>
        </p:nvCxnSpPr>
        <p:spPr>
          <a:xfrm>
            <a:off x="554736" y="3535196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F6C7E86-E47A-4A8C-A105-5407DDD70418}"/>
              </a:ext>
            </a:extLst>
          </p:cNvPr>
          <p:cNvCxnSpPr>
            <a:cxnSpLocks/>
          </p:cNvCxnSpPr>
          <p:nvPr>
            <p:custDataLst>
              <p:tags r:id="rId11"/>
            </p:custDataLst>
          </p:nvPr>
        </p:nvCxnSpPr>
        <p:spPr>
          <a:xfrm>
            <a:off x="554736" y="4010914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318BA99-72FC-41DC-991C-5F0C839ED311}"/>
              </a:ext>
            </a:extLst>
          </p:cNvPr>
          <p:cNvCxnSpPr>
            <a:cxnSpLocks/>
          </p:cNvCxnSpPr>
          <p:nvPr>
            <p:custDataLst>
              <p:tags r:id="rId12"/>
            </p:custDataLst>
          </p:nvPr>
        </p:nvCxnSpPr>
        <p:spPr>
          <a:xfrm>
            <a:off x="554736" y="4486632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B23510D-EF0F-4E17-B68B-65917A86FF8A}"/>
              </a:ext>
            </a:extLst>
          </p:cNvPr>
          <p:cNvCxnSpPr>
            <a:cxnSpLocks/>
          </p:cNvCxnSpPr>
          <p:nvPr>
            <p:custDataLst>
              <p:tags r:id="rId13"/>
            </p:custDataLst>
          </p:nvPr>
        </p:nvCxnSpPr>
        <p:spPr>
          <a:xfrm>
            <a:off x="554736" y="4962350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28364D-9BE7-4A7B-93A7-1AD91722D5E5}"/>
              </a:ext>
            </a:extLst>
          </p:cNvPr>
          <p:cNvSpPr txBox="1">
            <a:spLocks/>
          </p:cNvSpPr>
          <p:nvPr>
            <p:custDataLst>
              <p:tags r:id="rId14"/>
            </p:custDataLst>
          </p:nvPr>
        </p:nvSpPr>
        <p:spPr>
          <a:xfrm>
            <a:off x="2857351" y="1324547"/>
            <a:ext cx="3514303" cy="307777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b="1" dirty="0"/>
              <a:t>Coach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0E359F-991D-4F78-9818-2F13428A99A7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554736" y="1747072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dirty="0"/>
              <a:t>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8F08F05-DC0D-4DAA-A2A8-65F7468C063D}"/>
              </a:ext>
            </a:extLst>
          </p:cNvPr>
          <p:cNvSpPr txBox="1">
            <a:spLocks/>
          </p:cNvSpPr>
          <p:nvPr>
            <p:custDataLst>
              <p:tags r:id="rId16"/>
            </p:custDataLst>
          </p:nvPr>
        </p:nvSpPr>
        <p:spPr>
          <a:xfrm>
            <a:off x="2857351" y="1747073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Sophie Brosse,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sophie_brosse@mckinsey.com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A9F2C-D3C9-478B-91CF-DDA36E23FD8B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554736" y="2222790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2</a:t>
            </a:r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F9DD0C1-3BE5-44A1-A53E-4BB4DB06313F}"/>
              </a:ext>
            </a:extLst>
          </p:cNvPr>
          <p:cNvSpPr txBox="1">
            <a:spLocks/>
          </p:cNvSpPr>
          <p:nvPr>
            <p:custDataLst>
              <p:tags r:id="rId18"/>
            </p:custDataLst>
          </p:nvPr>
        </p:nvSpPr>
        <p:spPr>
          <a:xfrm>
            <a:off x="2857351" y="2222791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Mathilde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Lavacquery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mathilde_lavacquery@mckinsey.com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DB1CC0-C545-43AF-B97D-01C3C416C2C8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554736" y="2698508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dirty="0"/>
              <a:t>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D75F255-1891-4F69-AFE2-88CCC41B136D}"/>
              </a:ext>
            </a:extLst>
          </p:cNvPr>
          <p:cNvSpPr txBox="1">
            <a:spLocks/>
          </p:cNvSpPr>
          <p:nvPr>
            <p:custDataLst>
              <p:tags r:id="rId20"/>
            </p:custDataLst>
          </p:nvPr>
        </p:nvSpPr>
        <p:spPr>
          <a:xfrm>
            <a:off x="2857351" y="2698509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Othmane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Aitboumlik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Othmane_Aitboumlik@mckinsey.com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DD1475-442B-4266-BFD8-647618BDE410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554736" y="3174226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4</a:t>
            </a:r>
            <a:endParaRPr 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4C283CCC-F24C-4BBC-81B3-947DA641FD04}"/>
              </a:ext>
            </a:extLst>
          </p:cNvPr>
          <p:cNvSpPr txBox="1">
            <a:spLocks/>
          </p:cNvSpPr>
          <p:nvPr>
            <p:custDataLst>
              <p:tags r:id="rId22"/>
            </p:custDataLst>
          </p:nvPr>
        </p:nvSpPr>
        <p:spPr>
          <a:xfrm>
            <a:off x="2857351" y="3174227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Emma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Milliot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Emma_milliot@mckinsey.com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E244CF-0006-42A8-B4D0-AB9048A30F10}"/>
              </a:ext>
            </a:extLst>
          </p:cNvPr>
          <p:cNvSpPr txBox="1"/>
          <p:nvPr>
            <p:custDataLst>
              <p:tags r:id="rId23"/>
            </p:custDataLst>
          </p:nvPr>
        </p:nvSpPr>
        <p:spPr>
          <a:xfrm>
            <a:off x="554736" y="3649944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5</a:t>
            </a:r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AA159F3-7FC4-447E-90B4-9797795F39E3}"/>
              </a:ext>
            </a:extLst>
          </p:cNvPr>
          <p:cNvSpPr txBox="1">
            <a:spLocks/>
          </p:cNvSpPr>
          <p:nvPr>
            <p:custDataLst>
              <p:tags r:id="rId24"/>
            </p:custDataLst>
          </p:nvPr>
        </p:nvSpPr>
        <p:spPr>
          <a:xfrm>
            <a:off x="2857350" y="3649945"/>
            <a:ext cx="8082917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Colomban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 Basset,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Colomban_basset@mckinsey.com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316858-52A9-455C-99D7-07CFC363F44B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554736" y="4125663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6</a:t>
            </a:r>
            <a:endParaRPr 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CFD8B08-B5EF-4053-A510-2A0380F3B390}"/>
              </a:ext>
            </a:extLst>
          </p:cNvPr>
          <p:cNvSpPr txBox="1">
            <a:spLocks/>
          </p:cNvSpPr>
          <p:nvPr>
            <p:custDataLst>
              <p:tags r:id="rId26"/>
            </p:custDataLst>
          </p:nvPr>
        </p:nvSpPr>
        <p:spPr>
          <a:xfrm>
            <a:off x="2857351" y="4125663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Lucie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Gattepaille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Lucie_gattepaille@mckinsey.com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61DEB8-AAE4-4513-82F7-75D8805FA7C5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554736" y="4601381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7</a:t>
            </a:r>
            <a:endParaRPr 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E7F598C-543B-4180-B9B8-469ACE262D68}"/>
              </a:ext>
            </a:extLst>
          </p:cNvPr>
          <p:cNvSpPr txBox="1">
            <a:spLocks/>
          </p:cNvSpPr>
          <p:nvPr>
            <p:custDataLst>
              <p:tags r:id="rId28"/>
            </p:custDataLst>
          </p:nvPr>
        </p:nvSpPr>
        <p:spPr>
          <a:xfrm>
            <a:off x="2857351" y="4601381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Amine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Dassouli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amine_dassouli@mckinsey.com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DC7E3B-EAEB-4B96-8FF8-960FD686BF8E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554736" y="5077099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/>
              <a:t>8</a:t>
            </a:r>
            <a:endParaRPr lang="en-US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7C60A8A-5908-4FC9-A117-22B2F82C2641}"/>
              </a:ext>
            </a:extLst>
          </p:cNvPr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2857351" y="5077099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Marwa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Mahfoud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Marwa_mahfoud@mckinsey.com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BE1711-49A3-0C8A-B350-3AA9455923CB}"/>
              </a:ext>
            </a:extLst>
          </p:cNvPr>
          <p:cNvSpPr txBox="1"/>
          <p:nvPr/>
        </p:nvSpPr>
        <p:spPr>
          <a:xfrm>
            <a:off x="12178145" y="6028535"/>
            <a:ext cx="0" cy="0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none" lIns="0" tIns="0" rIns="0" bIns="0" rtlCol="0">
            <a:no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EB8A2A-6F3F-D5B5-5912-529F02BD420E}"/>
              </a:ext>
            </a:extLst>
          </p:cNvPr>
          <p:cNvCxnSpPr>
            <a:cxnSpLocks/>
          </p:cNvCxnSpPr>
          <p:nvPr>
            <p:custDataLst>
              <p:tags r:id="rId31"/>
            </p:custDataLst>
          </p:nvPr>
        </p:nvCxnSpPr>
        <p:spPr>
          <a:xfrm>
            <a:off x="554736" y="5438068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EDA1381-CC92-485A-5AF1-7942A3A2D57A}"/>
              </a:ext>
            </a:extLst>
          </p:cNvPr>
          <p:cNvSpPr txBox="1"/>
          <p:nvPr>
            <p:custDataLst>
              <p:tags r:id="rId32"/>
            </p:custDataLst>
          </p:nvPr>
        </p:nvSpPr>
        <p:spPr>
          <a:xfrm>
            <a:off x="554736" y="5552817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dirty="0"/>
              <a:t>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ECACF8-6E6C-E5A3-705C-52F379C33BF5}"/>
              </a:ext>
            </a:extLst>
          </p:cNvPr>
          <p:cNvSpPr txBox="1">
            <a:spLocks/>
          </p:cNvSpPr>
          <p:nvPr>
            <p:custDataLst>
              <p:tags r:id="rId33"/>
            </p:custDataLst>
          </p:nvPr>
        </p:nvSpPr>
        <p:spPr>
          <a:xfrm>
            <a:off x="2857351" y="5552817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Louise Bouton,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louise_bouton@mckinsey.com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1F3BE0-7CC2-DFA8-9772-F8D01F9A262F}"/>
              </a:ext>
            </a:extLst>
          </p:cNvPr>
          <p:cNvSpPr txBox="1"/>
          <p:nvPr/>
        </p:nvSpPr>
        <p:spPr>
          <a:xfrm>
            <a:off x="12178145" y="6619006"/>
            <a:ext cx="0" cy="0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none" lIns="0" tIns="0" rIns="0" bIns="0" rtlCol="0">
            <a:no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0AFE0E-C036-FD9F-44AD-49E834B33627}"/>
              </a:ext>
            </a:extLst>
          </p:cNvPr>
          <p:cNvSpPr txBox="1"/>
          <p:nvPr/>
        </p:nvSpPr>
        <p:spPr>
          <a:xfrm>
            <a:off x="12178145" y="6504253"/>
            <a:ext cx="0" cy="0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none" lIns="0" tIns="0" rIns="0" bIns="0" rtlCol="0">
            <a:no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None/>
            </a:pPr>
            <a:endParaRPr lang="en-US" sz="16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4AE801-6381-738C-3DAD-C7FE642BE62A}"/>
              </a:ext>
            </a:extLst>
          </p:cNvPr>
          <p:cNvCxnSpPr>
            <a:cxnSpLocks/>
          </p:cNvCxnSpPr>
          <p:nvPr>
            <p:custDataLst>
              <p:tags r:id="rId34"/>
            </p:custDataLst>
          </p:nvPr>
        </p:nvCxnSpPr>
        <p:spPr>
          <a:xfrm>
            <a:off x="554736" y="5913786"/>
            <a:ext cx="11082528" cy="0"/>
          </a:xfrm>
          <a:prstGeom prst="line">
            <a:avLst/>
          </a:prstGeom>
          <a:ln w="6350" cap="flat">
            <a:solidFill>
              <a:schemeClr val="tx1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18BED00-B721-B8A5-B192-31BC1AA44020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554736" y="6045602"/>
            <a:ext cx="91440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dirty="0"/>
              <a:t>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967BBA-E20A-484A-4BAF-93F77F2F313D}"/>
              </a:ext>
            </a:extLst>
          </p:cNvPr>
          <p:cNvSpPr txBox="1">
            <a:spLocks/>
          </p:cNvSpPr>
          <p:nvPr>
            <p:custDataLst>
              <p:tags r:id="rId36"/>
            </p:custDataLst>
          </p:nvPr>
        </p:nvSpPr>
        <p:spPr>
          <a:xfrm>
            <a:off x="2857351" y="6045602"/>
            <a:ext cx="7346015" cy="24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86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>
                <a:cs typeface="Arial" panose="020B0604020202020204" pitchFamily="34" charset="0"/>
              </a:defRPr>
            </a:lvl2pPr>
            <a:lvl3pPr marL="512064" lvl="2" indent="-283464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0664" lvl="3" indent="-18288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716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Sasha Collin, </a:t>
            </a:r>
            <a:r>
              <a:rPr lang="en-US" dirty="0" err="1">
                <a:solidFill>
                  <a:srgbClr val="FFFFFF"/>
                </a:solidFill>
                <a:latin typeface="Arial" panose="020B0604020202020204" pitchFamily="34" charset="0"/>
                <a:sym typeface=""/>
              </a:rPr>
              <a:t>sasha_collin@mckinsey.com</a:t>
            </a:r>
            <a:endParaRPr lang="en-US" dirty="0">
              <a:solidFill>
                <a:srgbClr val="FFFFFF"/>
              </a:solidFill>
              <a:latin typeface="Arial" panose="020B0604020202020204" pitchFamily="34" charset="0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2527626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c90ee1e1-c015-415f-8aa1-dd21303cc84c"/>
  <p:tag name="NEWVI" val="true"/>
  <p:tag name="TEMPLATELASTEDITTED" val="2019-02-25 12:05 PM"/>
  <p:tag name="TEMPLATECREATED" val="2019-02-27 01:18 PM"/>
  <p:tag name="TEMPLATEVERSION" val="3"/>
  <p:tag name="BLUEONEFOURTHTITLEFONTCOLORFIXED" val="true"/>
  <p:tag name="DARKLAYOUTNAMESCHANGEDTOCONTRAST" val="true"/>
  <p:tag name="CTFIXED" val="Yes"/>
  <p:tag name="TSCLIENT" val="True"/>
  <p:tag name="TCCONTRASTACCENTS" val="4|5|6|7|8|9"/>
  <p:tag name="TCLIGHTACCENTS" val="4|5|6|7|8|9"/>
  <p:tag name="TEMPLATELASTEDITED" val="2022-04-27 01:11 PM"/>
  <p:tag name="THINKCELLPRESENTATIONDONOTDELETE" val="&lt;?xml version=&quot;1.0&quot; encoding=&quot;UTF-16&quot; standalone=&quot;yes&quot;?&gt;&lt;root reqver=&quot;27037&quot;&gt;&lt;version val=&quot;32932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-%1-%Y&lt;/m_strFormatTime&gt;&lt;m_yearfmt&gt;&lt;begin val=&quot;0&quot;/&gt;&lt;end val=&quot;0&quot;/&gt;&lt;/m_yearfmt&gt;&lt;/m_precDefaultDate&gt;&lt;m_precDefaultDay&gt;&lt;m_bNumberIsYear val=&quot;0&quot;/&gt;&lt;m_strFormatTime&gt;%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ICONFILLBACKGROUND" val="Color [A=255, R=0, G=169, B=244]"/>
  <p:tag name="ICONFILLBACKGROUNDTHEME" val="Accent 2"/>
  <p:tag name="ICONENCLOSURE" val="True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NguF4Gw2mJIhuiFXm5tKQ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umr7FnuSOiQw3_eHkuh9g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RYLYSbLzP8DsqQ5_IDvMg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Grid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isclaimer-templat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vgJTIPPebpo6irFSQqHlA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WrJZYiK81Dqg3AKqhPXmQ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qRLcqlXddAIBcoL4_FmkA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Ti586bxaRXNGLyq6cjUQ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RnDxEIFDMpZ7XFucXEwcQ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lpk7TYHRxaIHe6.SUx9jg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A0evTD9FXplcSqw.av8MA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DWhDmC1QbRmt16_uxlW7g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MQWNAe6aOZs3iPRT_1kIw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gETb3D.HcKF_v3xSvBqj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DWhDmC1QbRmt16_uxlW7g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MQWNAe6aOZs3iPRT_1kIw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Dark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gETb3D.HcKF_v3xSvBqjg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w4BZlnvKEO9ZCIa9.28.w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isclaimer-templat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4Ps3taQqK3C0NeBEvQLA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7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Ub1LmWUTH66PHUHOGMc5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Grid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cgoWEzLgA0_64VDvMxGG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.oZbb0sXNdu8BCibsgsUw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5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4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3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2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NGLE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a5NG5p6QVlH6GlSHMQ0RQ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ClientLogo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isclaimer-template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tNN_OdVRnC_8Tatiiw6bA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nuZ.dr0dtPKYSWmGw_6Yg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UQibaDMIQaIJXCExx3CSg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.WNeMwRPaNOv4PeDFU5Q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kXdkIixRi6Hs.rBsPur2w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Z96ctUUqJsGDCugslwBCg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5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e4Ps3taQqK3C0NeBEvQLA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Right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Left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traight Connector 17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HKNm6U2RZKJH1GvudQSPw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Left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Right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LogoImage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BottomLine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opLin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vhTnprpZIIVVQCOTQtpLw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LogoText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TYPE" val="TitleWhite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Xr8WAgv0cG5g7IkN2Kntg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20110715096868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5"/>
  <p:tag name="WIDTH" val="158"/>
  <p:tag name="TOP" val="110"/>
  <p:tag name="HEIGHT" val="113.3333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110"/>
  <p:tag name="HEIGHT" val="113.3333"/>
  <p:tag name="WIDTH" val="158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VerticalDefault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Default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20110715096868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110"/>
  <p:tag name="HEIGHT" val="113.3333"/>
  <p:tag name="WIDTH" val="158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VerticalDefault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Default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Default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Default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110"/>
  <p:tag name="HEIGHT" val="113.3333"/>
  <p:tag name="WIDTH" val="158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ineBasicVerticalDefault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5"/>
  <p:tag name="WIDTH" val="158"/>
  <p:tag name="TOP" val="110"/>
  <p:tag name="HEIGHT" val="113.3333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5"/>
  <p:tag name="WIDTH" val="158"/>
  <p:tag name="TOP" val="110"/>
  <p:tag name="HEIGHT" val="113.3333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110"/>
  <p:tag name="HEIGHT" val="113.3333"/>
  <p:tag name="WIDTH" val="158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243.3333"/>
  <p:tag name="HEIGHT" val="113.3333"/>
  <p:tag name="WIDTH" val="158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243.3333"/>
  <p:tag name="HEIGHT" val="113.3333"/>
  <p:tag name="WIDTH" val="158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243.3333"/>
  <p:tag name="HEIGHT" val="113.3333"/>
  <p:tag name="WIDTH" val="158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243.3333"/>
  <p:tag name="HEIGHT" val="113.3333"/>
  <p:tag name="WIDTH" val="158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401"/>
  <p:tag name="TOP" val="110"/>
  <p:tag name="HEIGHT" val="113.3333"/>
  <p:tag name="WIDTH" val="158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20110715096868"/>
  <p:tag name="LEFT" val="223"/>
  <p:tag name="TOP" val="110"/>
  <p:tag name="HEIGHT" val="113.3333"/>
  <p:tag name="WIDTH" val="158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20"/>
  <p:tag name="2LEVEL" val="10"/>
  <p:tag name="3LEVEL" val="5"/>
  <p:tag name="4LEVEL" val="2.5"/>
  <p:tag name="5LEVEL" val="1.25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MBOLNAME" val="QuotationMarks"/>
  <p:tag name="CIRCLESTATUS" val="White"/>
  <p:tag name="NAME" val="QuotationMarksWhite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MBOLNAME" val="QuotationMarks"/>
  <p:tag name="CIRCLESTATUS" val="White"/>
  <p:tag name="NAME" val="QuotationMarksWhite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MBOLNAME" val="QuotationMarks"/>
  <p:tag name="CIRCLESTATUS" val="White"/>
  <p:tag name="NAME" val="QuotationMarksWhite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MBOLNAME" val="QuotationMarks"/>
  <p:tag name="CIRCLESTATUS" val="Blue"/>
  <p:tag name="NAME" val="QuotationMarksBlue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ticky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CustomIcon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CustomIcon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CustomIcon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ticky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ticky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ticky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vs3CU0mhZ0iF9VK3Gc_gQ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45"/>
  <p:tag name="TOP" val="110"/>
  <p:tag name="HEIGHT" val="10.76921"/>
  <p:tag name="WIDTH" val="276.6667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45"/>
  <p:tag name="TOP" val="140.7692"/>
  <p:tag name="HEIGHT" val="10.76921"/>
  <p:tag name="WIDTH" val="276.6667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45"/>
  <p:tag name="TOP" val="356.1538"/>
  <p:tag name="HEIGHT" val="10.76921"/>
  <p:tag name="WIDTH" val="276.6667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341.6667"/>
  <p:tag name="TOP" val="110"/>
  <p:tag name="HEIGHT" val="10.76921"/>
  <p:tag name="WIDTH" val="276.6667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341.6667"/>
  <p:tag name="TOP" val="140.7692"/>
  <p:tag name="HEIGHT" val="10.76921"/>
  <p:tag name="WIDTH" val="276.6667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341.6667"/>
  <p:tag name="TOP" val="356.1538"/>
  <p:tag name="HEIGHT" val="10.76921"/>
  <p:tag name="WIDTH" val="276.6667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341.6667"/>
  <p:tag name="TOP" val="417.6923"/>
  <p:tag name="HEIGHT" val="10.76921"/>
  <p:tag name="WIDTH" val="276.6667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110"/>
  <p:tag name="HEIGHT" val="10.76921"/>
  <p:tag name="WIDTH" val="276.6667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140.7692"/>
  <p:tag name="HEIGHT" val="10.76921"/>
  <p:tag name="WIDTH" val="276.6667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202.3077"/>
  <p:tag name="HEIGHT" val="10.76921"/>
  <p:tag name="WIDTH" val="276.666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233.0769"/>
  <p:tag name="HEIGHT" val="10.76921"/>
  <p:tag name="WIDTH" val="276.6667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341.6667"/>
  <p:tag name="TOP" val="263.8461"/>
  <p:tag name="HEIGHT" val="10.76921"/>
  <p:tag name="WIDTH" val="276.6667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263.8461"/>
  <p:tag name="HEIGHT" val="10.76921"/>
  <p:tag name="WIDTH" val="276.6667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294.6154"/>
  <p:tag name="HEIGHT" val="10.76921"/>
  <p:tag name="WIDTH" val="276.6667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325.3846"/>
  <p:tag name="HEIGHT" val="10.76921"/>
  <p:tag name="WIDTH" val="276.6667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356.1538"/>
  <p:tag name="HEIGHT" val="10.76921"/>
  <p:tag name="WIDTH" val="276.6667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417.6923"/>
  <p:tag name="HEIGHT" val="10.76921"/>
  <p:tag name="WIDTH" val="276.6667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448.4615"/>
  <p:tag name="HEIGHT" val="10.76921"/>
  <p:tag name="WIDTH" val="276.6667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43808395296246"/>
  <p:tag name="LEFT" val="638.3333"/>
  <p:tag name="TOP" val="479.2308"/>
  <p:tag name="HEIGHT" val="10.76921"/>
  <p:tag name="WIDTH" val="276.6667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43808395296246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ticky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110"/>
  <p:tag name="HEIGHT" val="3.529449"/>
  <p:tag name="WIDTH" val="276.6667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157.0588"/>
  <p:tag name="HEIGHT" val="3.529449"/>
  <p:tag name="WIDTH" val="276.6667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341.6667"/>
  <p:tag name="TOP" val="110"/>
  <p:tag name="HEIGHT" val="3.529449"/>
  <p:tag name="WIDTH" val="276.6667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133.5294"/>
  <p:tag name="HEIGHT" val="3.529449"/>
  <p:tag name="WIDTH" val="276.6667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180.5882"/>
  <p:tag name="HEIGHT" val="3.529449"/>
  <p:tag name="WIDTH" val="276.6667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227.6471"/>
  <p:tag name="HEIGHT" val="3.529449"/>
  <p:tag name="WIDTH" val="276.6667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274.7059"/>
  <p:tag name="HEIGHT" val="3.529449"/>
  <p:tag name="WIDTH" val="276.6667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321.7647"/>
  <p:tag name="HEIGHT" val="3.529449"/>
  <p:tag name="WIDTH" val="276.6667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368.8235"/>
  <p:tag name="HEIGHT" val="3.529449"/>
  <p:tag name="WIDTH" val="276.6667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415.8824"/>
  <p:tag name="HEIGHT" val="3.529449"/>
  <p:tag name="WIDTH" val="276.6667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462.9412"/>
  <p:tag name="HEIGHT" val="3.529449"/>
  <p:tag name="WIDTH" val="276.6667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rcAbB4u0quRffFN3bn3Xw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462.9412"/>
  <p:tag name="HEIGHT" val="3.529449"/>
  <p:tag name="WIDTH" val="276.6667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HDiv"/>
  <p:tag name="MTNUMBER" val="0.169452855442396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TABLE" val="Cell"/>
  <p:tag name="MTNUMBER" val="0.169452855442396"/>
  <p:tag name="LEFT" val="45"/>
  <p:tag name="TOP" val="462.9412"/>
  <p:tag name="HEIGHT" val="3.529449"/>
  <p:tag name="WIDTH" val="276.6667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1LEVEL" val="0"/>
  <p:tag name="2LEVEL" val="0"/>
  <p:tag name="3LEVEL" val="0"/>
  <p:tag name="4LEVEL" val="0"/>
  <p:tag name="5LEVEL" val="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G_9mniplMrafceMpP.Qwg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bEQ8aI7AKzsdxigcAG3ZA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Lvs1S2qnQw1aA01IUaglg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UyDlDqWonv3hoAx.p9Rs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Logo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9xgrPArEB1mEiMOhB5KGA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heme/theme1.xml><?xml version="1.0" encoding="utf-8"?>
<a:theme xmlns:a="http://schemas.openxmlformats.org/drawingml/2006/main" name="White">
  <a:themeElements>
    <a:clrScheme name="Scheme1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31119"/>
      </a:accent1>
      <a:accent2>
        <a:srgbClr val="00A9F4"/>
      </a:accent2>
      <a:accent3>
        <a:srgbClr val="042A76"/>
      </a:accent3>
      <a:accent4>
        <a:srgbClr val="AAE6F0"/>
      </a:accent4>
      <a:accent5>
        <a:srgbClr val="04043B"/>
      </a:accent5>
      <a:accent6>
        <a:srgbClr val="3C96B4"/>
      </a:accent6>
      <a:hlink>
        <a:srgbClr val="0000FF"/>
      </a:hlink>
      <a:folHlink>
        <a:srgbClr val="800080"/>
      </a:folHlink>
    </a:clrScheme>
    <a:fontScheme name="Custom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1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031119"/>
        </a:accent1>
        <a:accent2>
          <a:srgbClr val="00A9F4"/>
        </a:accent2>
        <a:accent3>
          <a:srgbClr val="042A76"/>
        </a:accent3>
        <a:accent4>
          <a:srgbClr val="AAE6F0"/>
        </a:accent4>
        <a:accent5>
          <a:srgbClr val="04043B"/>
        </a:accent5>
        <a:accent6>
          <a:srgbClr val="3C96B4"/>
        </a:accent6>
        <a:hlink>
          <a:srgbClr val="0000FF"/>
        </a:hlink>
        <a:folHlink>
          <a:srgbClr val="800080"/>
        </a:folHlink>
      </a:clrScheme>
    </a:extraClrScheme>
  </a:extraClrSchemeLst>
  <a:custClrLst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</a:custClrLst>
  <a:extLst>
    <a:ext uri="{05A4C25C-085E-4340-85A3-A5531E510DB2}">
      <thm15:themeFamily xmlns:thm15="http://schemas.microsoft.com/office/thememl/2012/main" name="QuantumBlack_Template_Updated.potx" id="{113CCFE1-C38E-4531-8210-14DBA8EAF9CA}" vid="{B998E58D-2466-425D-BFE9-39C89E200AF3}"/>
    </a:ext>
  </a:extLst>
</a:theme>
</file>

<file path=ppt/theme/theme2.xml><?xml version="1.0" encoding="utf-8"?>
<a:theme xmlns:a="http://schemas.openxmlformats.org/drawingml/2006/main" name="Contrast">
  <a:themeElements>
    <a:clrScheme name="Scheme2">
      <a:dk1>
        <a:srgbClr val="FFFFFF"/>
      </a:dk1>
      <a:lt1>
        <a:srgbClr val="031119"/>
      </a:lt1>
      <a:dk2>
        <a:srgbClr val="000000"/>
      </a:dk2>
      <a:lt2>
        <a:srgbClr val="000000"/>
      </a:lt2>
      <a:accent1>
        <a:srgbClr val="FFFFFF"/>
      </a:accent1>
      <a:accent2>
        <a:srgbClr val="00A9F4"/>
      </a:accent2>
      <a:accent3>
        <a:srgbClr val="042A76"/>
      </a:accent3>
      <a:accent4>
        <a:srgbClr val="AAE6F0"/>
      </a:accent4>
      <a:accent5>
        <a:srgbClr val="04043B"/>
      </a:accent5>
      <a:accent6>
        <a:srgbClr val="3C96B4"/>
      </a:accent6>
      <a:hlink>
        <a:srgbClr val="0000FF"/>
      </a:hlink>
      <a:folHlink>
        <a:srgbClr val="800080"/>
      </a:folHlink>
    </a:clrScheme>
    <a:fontScheme name="Custom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2">
        <a:dk1>
          <a:srgbClr val="FFFFFF"/>
        </a:dk1>
        <a:lt1>
          <a:srgbClr val="031119"/>
        </a:lt1>
        <a:dk2>
          <a:srgbClr val="000000"/>
        </a:dk2>
        <a:lt2>
          <a:srgbClr val="000000"/>
        </a:lt2>
        <a:accent1>
          <a:srgbClr val="FFFFFF"/>
        </a:accent1>
        <a:accent2>
          <a:srgbClr val="00A9F4"/>
        </a:accent2>
        <a:accent3>
          <a:srgbClr val="042A76"/>
        </a:accent3>
        <a:accent4>
          <a:srgbClr val="AAE6F0"/>
        </a:accent4>
        <a:accent5>
          <a:srgbClr val="04043B"/>
        </a:accent5>
        <a:accent6>
          <a:srgbClr val="3C96B4"/>
        </a:accent6>
        <a:hlink>
          <a:srgbClr val="0000FF"/>
        </a:hlink>
        <a:folHlink>
          <a:srgbClr val="800080"/>
        </a:folHlink>
      </a:clrScheme>
    </a:extraClrScheme>
  </a:extraClrSchemeLst>
  <a:custClrLst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</a:custClrLst>
  <a:extLst>
    <a:ext uri="{05A4C25C-085E-4340-85A3-A5531E510DB2}">
      <thm15:themeFamily xmlns:thm15="http://schemas.microsoft.com/office/thememl/2012/main" name="QuantumBlack_Template_Updated.potx" id="{113CCFE1-C38E-4531-8210-14DBA8EAF9CA}" vid="{EB4CD69D-43A4-4429-BE91-FC0926038AC5}"/>
    </a:ext>
  </a:extLst>
</a:theme>
</file>

<file path=ppt/theme/theme3.xml><?xml version="1.0" encoding="utf-8"?>
<a:theme xmlns:a="http://schemas.openxmlformats.org/drawingml/2006/main" name="1_White">
  <a:themeElements>
    <a:clrScheme name="Custom 10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51C2C"/>
      </a:accent1>
      <a:accent2>
        <a:srgbClr val="00A9F4"/>
      </a:accent2>
      <a:accent3>
        <a:srgbClr val="2251FF"/>
      </a:accent3>
      <a:accent4>
        <a:srgbClr val="AAE6F0"/>
      </a:accent4>
      <a:accent5>
        <a:srgbClr val="3C96B4"/>
      </a:accent5>
      <a:accent6>
        <a:srgbClr val="AFC3FF"/>
      </a:accent6>
      <a:hlink>
        <a:srgbClr val="1F40E6"/>
      </a:hlink>
      <a:folHlink>
        <a:srgbClr val="8C5AC8"/>
      </a:folHlink>
    </a:clrScheme>
    <a:fontScheme name="Whit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flat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Scheme White">
        <a:dk1>
          <a:srgbClr val="000000"/>
        </a:dk1>
        <a:lt1>
          <a:srgbClr val="FFFFFF"/>
        </a:lt1>
        <a:dk2>
          <a:srgbClr val="FFFFFF"/>
        </a:dk2>
        <a:lt2>
          <a:srgbClr val="FFFFFF"/>
        </a:lt2>
        <a:accent1>
          <a:srgbClr val="051C2C"/>
        </a:accent1>
        <a:accent2>
          <a:srgbClr val="00A9F4"/>
        </a:accent2>
        <a:accent3>
          <a:srgbClr val="1F40E6"/>
        </a:accent3>
        <a:accent4>
          <a:srgbClr val="AAE6F0"/>
        </a:accent4>
        <a:accent5>
          <a:srgbClr val="3C96B4"/>
        </a:accent5>
        <a:accent6>
          <a:srgbClr val="AFC3FF"/>
        </a:accent6>
        <a:hlink>
          <a:srgbClr val="1F40E6"/>
        </a:hlink>
        <a:folHlink>
          <a:srgbClr val="8C5AC8"/>
        </a:folHlink>
      </a:clrScheme>
    </a:extraClrScheme>
  </a:extraClrSchemeLst>
  <a:custClrLst>
    <a:custClr name="Electric Blue">
      <a:srgbClr val="2251FF"/>
    </a:custClr>
    <a:custClr name="Cyan">
      <a:srgbClr val="00A9F4"/>
    </a:custClr>
    <a:custClr name="Pale Blue">
      <a:srgbClr val="6DC1DB"/>
    </a:custClr>
    <a:custClr name="Super Light Gray">
      <a:srgbClr val="D0D0D0"/>
    </a:custClr>
    <a:custClr name="Pink">
      <a:srgbClr val="E8BDAD"/>
    </a:custClr>
    <a:custClr name="Orange">
      <a:srgbClr val="FAA082"/>
    </a:custClr>
    <a:custClr name="Red">
      <a:srgbClr val="E5546C"/>
    </a:custClr>
    <a:custClr name="Null">
      <a:srgbClr val="FEFFFF"/>
    </a:custClr>
    <a:custClr name="Null">
      <a:srgbClr val="FEFFFF"/>
    </a:custClr>
    <a:custClr name="Null">
      <a:srgbClr val="FEFFFF"/>
    </a:custClr>
    <a:custClr name="Dark Gray">
      <a:srgbClr val="4D4D4D"/>
    </a:custClr>
    <a:custClr name="Mid Gray">
      <a:srgbClr val="7F7F7F"/>
    </a:custClr>
    <a:custClr name="Light Gray">
      <a:srgbClr val="B3B3B3"/>
    </a:custClr>
    <a:custClr name="Super Light Gray">
      <a:srgbClr val="D0D0D0"/>
    </a:custClr>
    <a:custClr name="Pale Gray">
      <a:srgbClr val="E6E6E6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Null">
      <a:srgbClr val="FEFFFF"/>
    </a:custClr>
    <a:custClr name="Linear 1 (Deep Blue)">
      <a:srgbClr val="051C2C"/>
    </a:custClr>
    <a:custClr name="Linear 2">
      <a:srgbClr val="034B6F"/>
    </a:custClr>
    <a:custClr name="Linear 3">
      <a:srgbClr val="027AB1"/>
    </a:custClr>
    <a:custClr name="Linear 4 (Cyan)">
      <a:srgbClr val="00A9F4"/>
    </a:custClr>
    <a:custClr name="Linear 5">
      <a:srgbClr val="39BDF3"/>
    </a:custClr>
    <a:custClr name="Linear 6">
      <a:srgbClr val="71D2F1"/>
    </a:custClr>
    <a:custClr name="Linear 7 (Pale Blue)">
      <a:srgbClr val="AAE6F0"/>
    </a:custClr>
    <a:custClr name="Null">
      <a:srgbClr val="FEFFFF"/>
    </a:custClr>
    <a:custClr name="Null">
      <a:srgbClr val="FEFFFF"/>
    </a:custClr>
    <a:custClr name="Null">
      <a:srgbClr val="FEFFFF"/>
    </a:custClr>
  </a:custClrLst>
  <a:extLst>
    <a:ext uri="{05A4C25C-085E-4340-85A3-A5531E510DB2}">
      <thm15:themeFamily xmlns:thm15="http://schemas.microsoft.com/office/thememl/2012/main" name="OneFirm-English (United States)-Wide.potx" id="{D8E3C897-85A5-4EC0-B954-E609CAE62F33}" vid="{C7CBBD27-844B-4EB4-A36A-46ADE5E96C51}"/>
    </a:ext>
  </a:extLst>
</a:theme>
</file>

<file path=ppt/theme/theme4.xml><?xml version="1.0" encoding="utf-8"?>
<a:theme xmlns:a="http://schemas.openxmlformats.org/drawingml/2006/main" name="Office Theme">
  <a:themeElements>
    <a:clrScheme name="Custom Scheme">
      <a:dk1>
        <a:srgbClr val="000000"/>
      </a:dk1>
      <a:lt1>
        <a:srgbClr val="FFFFFF"/>
      </a:lt1>
      <a:dk2>
        <a:srgbClr val="051C2C"/>
      </a:dk2>
      <a:lt2>
        <a:srgbClr val="FFFFFF"/>
      </a:lt2>
      <a:accent1>
        <a:srgbClr val="051C2C"/>
      </a:accent1>
      <a:accent2>
        <a:srgbClr val="00A9F4"/>
      </a:accent2>
      <a:accent3>
        <a:srgbClr val="1F40E6"/>
      </a:accent3>
      <a:accent4>
        <a:srgbClr val="AAE6F0"/>
      </a:accent4>
      <a:accent5>
        <a:srgbClr val="3C96B4"/>
      </a:accent5>
      <a:accent6>
        <a:srgbClr val="AFC3FF"/>
      </a:accent6>
      <a:hlink>
        <a:srgbClr val="00A9F4"/>
      </a:hlink>
      <a:folHlink>
        <a:srgbClr val="00A9F4"/>
      </a:folHlink>
    </a:clrScheme>
    <a:fontScheme name="Custom Scheme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Custom Scheme">
      <a:dk1>
        <a:srgbClr val="000000"/>
      </a:dk1>
      <a:lt1>
        <a:srgbClr val="FFFFFF"/>
      </a:lt1>
      <a:dk2>
        <a:srgbClr val="051C2C"/>
      </a:dk2>
      <a:lt2>
        <a:srgbClr val="FFFFFF"/>
      </a:lt2>
      <a:accent1>
        <a:srgbClr val="051C2C"/>
      </a:accent1>
      <a:accent2>
        <a:srgbClr val="00A9F4"/>
      </a:accent2>
      <a:accent3>
        <a:srgbClr val="1F40E6"/>
      </a:accent3>
      <a:accent4>
        <a:srgbClr val="AAE6F0"/>
      </a:accent4>
      <a:accent5>
        <a:srgbClr val="3C96B4"/>
      </a:accent5>
      <a:accent6>
        <a:srgbClr val="AFC3FF"/>
      </a:accent6>
      <a:hlink>
        <a:srgbClr val="00A9F4"/>
      </a:hlink>
      <a:folHlink>
        <a:srgbClr val="00A9F4"/>
      </a:folHlink>
    </a:clrScheme>
    <a:fontScheme name="Custom Scheme2 Fonts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392979B-D1DE-2443-A7F3-096782F3865A}">
  <we:reference id="186f9e69-8c0a-4e87-b19c-647c4ba34c10" version="16.22.6.1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12633</TotalTime>
  <Words>592</Words>
  <Application>Microsoft Macintosh PowerPoint</Application>
  <PresentationFormat>Widescreen</PresentationFormat>
  <Paragraphs>114</Paragraphs>
  <Slides>8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Segoe UI</vt:lpstr>
      <vt:lpstr>Wingdings</vt:lpstr>
      <vt:lpstr>Georgia</vt:lpstr>
      <vt:lpstr>Arial</vt:lpstr>
      <vt:lpstr>White</vt:lpstr>
      <vt:lpstr>Contrast</vt:lpstr>
      <vt:lpstr>1_White</vt:lpstr>
      <vt:lpstr>think-cell Slide</vt:lpstr>
      <vt:lpstr>How Data &amp; AI can help detect Methane emissions</vt:lpstr>
      <vt:lpstr>Agenda</vt:lpstr>
      <vt:lpstr>PowerPoint Presentation</vt:lpstr>
      <vt:lpstr>Announcement</vt:lpstr>
      <vt:lpstr>To help CleanR, please provide ...</vt:lpstr>
      <vt:lpstr>CleanR mindset</vt:lpstr>
      <vt:lpstr>Grading criteria</vt:lpstr>
      <vt:lpstr>Teams and Coaches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L’agriculture de demain</dc:title>
  <dc:subject/>
  <dc:creator>Reda Slaoui</dc:creator>
  <cp:keywords/>
  <dc:description/>
  <cp:lastModifiedBy>Reda Slaoui</cp:lastModifiedBy>
  <cp:revision>93</cp:revision>
  <cp:lastPrinted>2022-12-04T16:44:48Z</cp:lastPrinted>
  <dcterms:created xsi:type="dcterms:W3CDTF">2022-09-13T12:13:55Z</dcterms:created>
  <dcterms:modified xsi:type="dcterms:W3CDTF">2023-05-12T17:26:41Z</dcterms:modified>
  <cp:category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LastEdited">
    <vt:lpwstr>2022-04-27 01:11 PM</vt:lpwstr>
  </property>
</Properties>
</file>

<file path=docProps/thumbnail.jpeg>
</file>